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4"/>
    <p:sldMasterId id="2147483752" r:id="rId5"/>
  </p:sldMasterIdLst>
  <p:notesMasterIdLst>
    <p:notesMasterId r:id="rId26"/>
  </p:notesMasterIdLst>
  <p:sldIdLst>
    <p:sldId id="257" r:id="rId6"/>
    <p:sldId id="295" r:id="rId7"/>
    <p:sldId id="273" r:id="rId8"/>
    <p:sldId id="263" r:id="rId9"/>
    <p:sldId id="264" r:id="rId10"/>
    <p:sldId id="267" r:id="rId11"/>
    <p:sldId id="274" r:id="rId12"/>
    <p:sldId id="285" r:id="rId13"/>
    <p:sldId id="286" r:id="rId14"/>
    <p:sldId id="300" r:id="rId15"/>
    <p:sldId id="288" r:id="rId16"/>
    <p:sldId id="260" r:id="rId17"/>
    <p:sldId id="289" r:id="rId18"/>
    <p:sldId id="299" r:id="rId19"/>
    <p:sldId id="290" r:id="rId20"/>
    <p:sldId id="301" r:id="rId21"/>
    <p:sldId id="293" r:id="rId22"/>
    <p:sldId id="294" r:id="rId23"/>
    <p:sldId id="291" r:id="rId24"/>
    <p:sldId id="259" r:id="rId25"/>
  </p:sldIdLst>
  <p:sldSz cx="12192000" cy="6858000"/>
  <p:notesSz cx="6858000" cy="9144000"/>
  <p:embeddedFontLs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ExtraBold" panose="020B0604020202020204" charset="0"/>
      <p:bold r:id="rId31"/>
    </p:embeddedFont>
    <p:embeddedFont>
      <p:font typeface="Karla" pitchFamily="2" charset="0"/>
      <p:regular r:id="rId32"/>
      <p:bold r:id="rId33"/>
      <p:italic r:id="rId34"/>
      <p:boldItalic r:id="rId35"/>
    </p:embeddedFont>
    <p:embeddedFont>
      <p:font typeface="Karla Medium" pitchFamily="2" charset="0"/>
      <p:regular r:id="rId36"/>
      <p: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ExtraBold" panose="020B0906030804020204" pitchFamily="34" charset="0"/>
      <p:bold r:id="rId42"/>
      <p:italic r:id="rId43"/>
      <p:boldItalic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2mNrZT8Lxjo26Ij1eQcndH5AO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7"/>
    <a:srgbClr val="121921"/>
    <a:srgbClr val="42A67E"/>
    <a:srgbClr val="C22134"/>
    <a:srgbClr val="00759B"/>
    <a:srgbClr val="000000"/>
    <a:srgbClr val="226C80"/>
    <a:srgbClr val="9EA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9" autoAdjust="0"/>
    <p:restoredTop sz="94672"/>
  </p:normalViewPr>
  <p:slideViewPr>
    <p:cSldViewPr snapToGrid="0">
      <p:cViewPr varScale="1">
        <p:scale>
          <a:sx n="82" d="100"/>
          <a:sy n="82" d="100"/>
        </p:scale>
        <p:origin x="7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3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3.xml"/><Relationship Id="rId72" Type="http://customschemas.google.com/relationships/presentationmetadata" Target="meta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5.xml"/><Relationship Id="rId41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chemeClr val="bg2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12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3742232"/>
        <c:axId val="853746168"/>
      </c:line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2232"/>
        <c:crosses val="autoZero"/>
        <c:crossBetween val="between"/>
      </c:valAx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41275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742232"/>
        <c:axId val="853746168"/>
      </c:area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2232"/>
        <c:crosses val="autoZero"/>
        <c:crossBetween val="midCat"/>
      </c:valAx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/>
          </c:spPr>
          <c:dPt>
            <c:idx val="0"/>
            <c:bubble3D val="0"/>
            <c:spPr>
              <a:solidFill>
                <a:schemeClr val="accent1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3-4A4F-B55E-2B6AF69C76B2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6A-4D2A-B0F6-1093D1529DD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6A-4D2A-B0F6-1093D1529DD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6A-4D2A-B0F6-1093D1529DD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/>
          </c:spPr>
          <c:dPt>
            <c:idx val="0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3-4A4F-B55E-2B6AF69C76B2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3-4A4F-B55E-2B6AF69C76B2}"/>
              </c:ext>
            </c:extLst>
          </c:dPt>
          <c:dPt>
            <c:idx val="2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3-4A4F-B55E-2B6AF69C76B2}"/>
              </c:ext>
            </c:extLst>
          </c:dPt>
          <c:dPt>
            <c:idx val="3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3-4A4F-B55E-2B6AF69C76B2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/>
          </c:spPr>
          <c:dPt>
            <c:idx val="0"/>
            <c:bubble3D val="0"/>
            <c:spPr>
              <a:solidFill>
                <a:schemeClr val="accent1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CE-43A8-B4D4-971BFAF77F8A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6A-4D2A-B0F6-1093D1529DD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6A-4D2A-B0F6-1093D1529DD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6A-4D2A-B0F6-1093D1529DD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/>
          </c:spPr>
          <c:dPt>
            <c:idx val="0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8CE-43A8-B4D4-971BFAF77F8A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8CE-43A8-B4D4-971BFAF77F8A}"/>
              </c:ext>
            </c:extLst>
          </c:dPt>
          <c:dPt>
            <c:idx val="2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CE-43A8-B4D4-971BFAF77F8A}"/>
              </c:ext>
            </c:extLst>
          </c:dPt>
          <c:dPt>
            <c:idx val="3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8CE-43A8-B4D4-971BFAF77F8A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Option for introduction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937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short texts, like our vision.  Use green font color to highlight words, but not more than ca 20% of the text. “Our vision is to become a </a:t>
            </a:r>
            <a:r>
              <a:rPr lang="en-US" dirty="0" err="1"/>
              <a:t>nextgen</a:t>
            </a:r>
            <a:r>
              <a:rPr lang="en-US" dirty="0"/>
              <a:t> tech company that enables a more sustainable future.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40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00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643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99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95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 for introduction slide. The text is fixed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75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Option for introduction slide. The text is fixed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70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75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75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39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199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for short texts, like our vision.  Use green highlight make words stand out,  but not more than ca 20% of the text. “Our vision is to become a </a:t>
            </a:r>
            <a:r>
              <a:rPr lang="en-US" dirty="0" err="1"/>
              <a:t>nextgen</a:t>
            </a:r>
            <a:r>
              <a:rPr lang="en-US" dirty="0"/>
              <a:t> tech company that enables a more sustainable future.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61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88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3" descr="Background pattern&#10;&#10;Description automatically generated">
            <a:extLst>
              <a:ext uri="{FF2B5EF4-FFF2-40B4-BE49-F238E27FC236}">
                <a16:creationId xmlns:a16="http://schemas.microsoft.com/office/drawing/2014/main" id="{645549BD-849A-49D6-8300-B4865005D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9;p3">
            <a:extLst>
              <a:ext uri="{FF2B5EF4-FFF2-40B4-BE49-F238E27FC236}">
                <a16:creationId xmlns:a16="http://schemas.microsoft.com/office/drawing/2014/main" id="{052776EC-2ED4-4DA8-AAF4-3FA708D1E98C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53139" y="1030307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5" name="Google Shape;91;p3">
            <a:extLst>
              <a:ext uri="{FF2B5EF4-FFF2-40B4-BE49-F238E27FC236}">
                <a16:creationId xmlns:a16="http://schemas.microsoft.com/office/drawing/2014/main" id="{A853851C-93C8-4BE8-BD3E-EC664DA5FB1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320234" y="565369"/>
            <a:ext cx="1175036" cy="512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;p3">
            <a:extLst>
              <a:ext uri="{FF2B5EF4-FFF2-40B4-BE49-F238E27FC236}">
                <a16:creationId xmlns:a16="http://schemas.microsoft.com/office/drawing/2014/main" id="{F7CCBC1C-2FE0-4A44-ADA7-F1073D826AD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53141" y="3705901"/>
            <a:ext cx="3738555" cy="85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Subtitle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dirty="0"/>
          </a:p>
        </p:txBody>
      </p:sp>
      <p:sp>
        <p:nvSpPr>
          <p:cNvPr id="7" name="Google Shape;92;p3">
            <a:extLst>
              <a:ext uri="{FF2B5EF4-FFF2-40B4-BE49-F238E27FC236}">
                <a16:creationId xmlns:a16="http://schemas.microsoft.com/office/drawing/2014/main" id="{8524C45D-28E3-45E1-A045-9328282E1465}"/>
              </a:ext>
            </a:extLst>
          </p:cNvPr>
          <p:cNvSpPr txBox="1"/>
          <p:nvPr userDrawn="1"/>
        </p:nvSpPr>
        <p:spPr>
          <a:xfrm>
            <a:off x="653141" y="5783875"/>
            <a:ext cx="1251859" cy="51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0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0188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in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3E14-4EED-499B-B86A-0E58B944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BCC4-0F2E-4D5F-94DC-0D3D081A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080C1-2354-4B1A-862E-3C94FDE8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7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B232BE0-8105-63F8-EE4F-A52D79AD3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0452" y="2046241"/>
            <a:ext cx="9475796" cy="444663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3475346-E593-0D5E-05DC-162B5AB98080}"/>
              </a:ext>
            </a:extLst>
          </p:cNvPr>
          <p:cNvSpPr/>
          <p:nvPr userDrawn="1"/>
        </p:nvSpPr>
        <p:spPr>
          <a:xfrm>
            <a:off x="9297690" y="988689"/>
            <a:ext cx="2056110" cy="2056110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05A3DC29-FE1D-0C7F-B2F2-FB1A56B6ED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746907"/>
            <a:ext cx="2163192" cy="254500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latin typeface="Karla Medium" panose="020B000403050303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7" name="Plassholder for innhold 46">
            <a:extLst>
              <a:ext uri="{FF2B5EF4-FFF2-40B4-BE49-F238E27FC236}">
                <a16:creationId xmlns:a16="http://schemas.microsoft.com/office/drawing/2014/main" id="{B88EA90D-054C-98AD-C579-1567FD339B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8175" y="1746250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8" name="Plassholder for innhold 46">
            <a:extLst>
              <a:ext uri="{FF2B5EF4-FFF2-40B4-BE49-F238E27FC236}">
                <a16:creationId xmlns:a16="http://schemas.microsoft.com/office/drawing/2014/main" id="{D78AD8FD-D47A-9FCD-9AE4-2D73692CED7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6513" y="173509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9" name="Plassholder for innhold 46">
            <a:extLst>
              <a:ext uri="{FF2B5EF4-FFF2-40B4-BE49-F238E27FC236}">
                <a16:creationId xmlns:a16="http://schemas.microsoft.com/office/drawing/2014/main" id="{8DACBF8A-EACA-E26C-13EC-CF355F51E18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31634" y="173509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0" name="Plassholder for innhold 46">
            <a:extLst>
              <a:ext uri="{FF2B5EF4-FFF2-40B4-BE49-F238E27FC236}">
                <a16:creationId xmlns:a16="http://schemas.microsoft.com/office/drawing/2014/main" id="{56D25349-5964-3C2A-1F98-D8D93B5257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09479" y="3173412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1" name="Plassholder for innhold 46">
            <a:extLst>
              <a:ext uri="{FF2B5EF4-FFF2-40B4-BE49-F238E27FC236}">
                <a16:creationId xmlns:a16="http://schemas.microsoft.com/office/drawing/2014/main" id="{C9FD1318-F7B9-CCD3-80BE-6757D7A772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109479" y="3938233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2" name="Plassholder for innhold 46">
            <a:extLst>
              <a:ext uri="{FF2B5EF4-FFF2-40B4-BE49-F238E27FC236}">
                <a16:creationId xmlns:a16="http://schemas.microsoft.com/office/drawing/2014/main" id="{4E8DCC38-2049-0B71-CB1B-A0A5A0239FC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09479" y="4959966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3" name="Plassholder for innhold 46">
            <a:extLst>
              <a:ext uri="{FF2B5EF4-FFF2-40B4-BE49-F238E27FC236}">
                <a16:creationId xmlns:a16="http://schemas.microsoft.com/office/drawing/2014/main" id="{16105DF6-3F9D-F712-2F24-FB14B316A56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110129" y="586931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4" name="Plassholder for innhold 46">
            <a:extLst>
              <a:ext uri="{FF2B5EF4-FFF2-40B4-BE49-F238E27FC236}">
                <a16:creationId xmlns:a16="http://schemas.microsoft.com/office/drawing/2014/main" id="{C6EA7091-E6CF-E149-81E4-09CD6D0B2AD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16200000">
            <a:off x="-239992" y="2810769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6" name="Plassholder for innhold 46">
            <a:extLst>
              <a:ext uri="{FF2B5EF4-FFF2-40B4-BE49-F238E27FC236}">
                <a16:creationId xmlns:a16="http://schemas.microsoft.com/office/drawing/2014/main" id="{D439A8F0-4282-49A6-7118-2C55D710EDC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16200000">
            <a:off x="-239992" y="4958533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7" name="Plassholder for innhold 46">
            <a:extLst>
              <a:ext uri="{FF2B5EF4-FFF2-40B4-BE49-F238E27FC236}">
                <a16:creationId xmlns:a16="http://schemas.microsoft.com/office/drawing/2014/main" id="{3D6FD2BE-25D0-76E4-BBAE-3C3F14A3AC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299259" y="6537278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8" name="Plassholder for innhold 46">
            <a:extLst>
              <a:ext uri="{FF2B5EF4-FFF2-40B4-BE49-F238E27FC236}">
                <a16:creationId xmlns:a16="http://schemas.microsoft.com/office/drawing/2014/main" id="{F7624BCB-D52C-0CD3-6F03-56D85FBD06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231634" y="6548437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9" name="Plassholder for innhold 46">
            <a:extLst>
              <a:ext uri="{FF2B5EF4-FFF2-40B4-BE49-F238E27FC236}">
                <a16:creationId xmlns:a16="http://schemas.microsoft.com/office/drawing/2014/main" id="{F29393FE-D657-D9EF-39BF-25422CB38BD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508976" y="1487089"/>
            <a:ext cx="1633538" cy="25558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Year</a:t>
            </a:r>
            <a:r>
              <a:rPr lang="nb-NO" dirty="0"/>
              <a:t> / Goal</a:t>
            </a:r>
            <a:endParaRPr lang="en-US" dirty="0"/>
          </a:p>
        </p:txBody>
      </p:sp>
      <p:sp>
        <p:nvSpPr>
          <p:cNvPr id="60" name="Plassholder for innhold 46">
            <a:extLst>
              <a:ext uri="{FF2B5EF4-FFF2-40B4-BE49-F238E27FC236}">
                <a16:creationId xmlns:a16="http://schemas.microsoft.com/office/drawing/2014/main" id="{3068E528-301C-7444-6789-09B55B5277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508976" y="1842642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07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201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bar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11404264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442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ered column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56536687"/>
              </p:ext>
            </p:extLst>
          </p:nvPr>
        </p:nvGraphicFramePr>
        <p:xfrm>
          <a:off x="2422616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1985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1103632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0369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6799224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7565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53645547"/>
              </p:ext>
            </p:extLst>
          </p:nvPr>
        </p:nvGraphicFramePr>
        <p:xfrm>
          <a:off x="2262818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7277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01948753"/>
              </p:ext>
            </p:extLst>
          </p:nvPr>
        </p:nvGraphicFramePr>
        <p:xfrm>
          <a:off x="2271696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175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 op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74368-22E2-4E7E-B005-BAD64E7DA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F4C80E-FD73-44C1-9A36-4B5200424F2C}"/>
              </a:ext>
            </a:extLst>
          </p:cNvPr>
          <p:cNvSpPr txBox="1">
            <a:spLocks/>
          </p:cNvSpPr>
          <p:nvPr userDrawn="1"/>
        </p:nvSpPr>
        <p:spPr>
          <a:xfrm>
            <a:off x="2701957" y="2812629"/>
            <a:ext cx="10072915" cy="1232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rgbClr val="12192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 </a:t>
            </a:r>
            <a:r>
              <a:rPr lang="en-GB" sz="5400" b="1" dirty="0">
                <a:solidFill>
                  <a:srgbClr val="121921"/>
                </a:solidFill>
                <a:highlight>
                  <a:srgbClr val="00FF97"/>
                </a:highlight>
                <a:latin typeface="Inter" panose="020B0502030000000004" pitchFamily="34" charset="0"/>
                <a:ea typeface="Inter" panose="020B0502030000000004" pitchFamily="34" charset="0"/>
              </a:rPr>
              <a:t>tech</a:t>
            </a:r>
            <a:r>
              <a:rPr lang="en-GB" sz="5400" b="1" dirty="0">
                <a:solidFill>
                  <a:srgbClr val="12192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powerhouse, specialized in </a:t>
            </a:r>
            <a:r>
              <a:rPr lang="en-GB" sz="5400" b="1" dirty="0">
                <a:solidFill>
                  <a:srgbClr val="121921"/>
                </a:solidFill>
                <a:highlight>
                  <a:srgbClr val="00FF97"/>
                </a:highlight>
                <a:latin typeface="Inter" panose="020B0502030000000004" pitchFamily="34" charset="0"/>
                <a:ea typeface="Inter" panose="020B0502030000000004" pitchFamily="34" charset="0"/>
              </a:rPr>
              <a:t>energy</a:t>
            </a:r>
          </a:p>
        </p:txBody>
      </p:sp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AEFBBC3C-E149-47E3-981A-891C890D058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772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word or 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C2E9D-B6CD-4777-9707-332667265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3350" y="2182018"/>
            <a:ext cx="6845300" cy="2493963"/>
          </a:xfrm>
        </p:spPr>
        <p:txBody>
          <a:bodyPr>
            <a:noAutofit/>
          </a:bodyPr>
          <a:lstStyle>
            <a:lvl1pPr marL="0" indent="0">
              <a:buNone/>
              <a:defRPr sz="8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41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E604820D-B0AB-4F4A-B06A-8A84293F5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389C9E3A-00E0-4905-A302-13C89EB490C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BDAD8B-6607-4217-9540-6BDE6D5EB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340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8BB4-FCDF-42AD-BB85-B9E25088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6CE8-1A30-4566-B985-8427B261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F673E-7BB7-4166-914C-8F7488E4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935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C621-ED1E-446B-A581-8A50F99D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B2EF4-F314-4362-8E75-1674D4EBC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13A8-9150-4430-BAB1-4F99A2D8C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915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animated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F8D602-1CC6-4753-A0B8-4189BA53F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Google Shape;818;g124f836003e_0_1160">
            <a:extLst>
              <a:ext uri="{FF2B5EF4-FFF2-40B4-BE49-F238E27FC236}">
                <a16:creationId xmlns:a16="http://schemas.microsoft.com/office/drawing/2014/main" id="{483AFF32-7559-4DF5-AC8D-C541D114F4AC}"/>
              </a:ext>
            </a:extLst>
          </p:cNvPr>
          <p:cNvSpPr txBox="1"/>
          <p:nvPr userDrawn="1"/>
        </p:nvSpPr>
        <p:spPr>
          <a:xfrm>
            <a:off x="5470050" y="5783875"/>
            <a:ext cx="1251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1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86B1D-6F9C-48E0-A243-261700DE496C}"/>
              </a:ext>
            </a:extLst>
          </p:cNvPr>
          <p:cNvSpPr/>
          <p:nvPr userDrawn="1"/>
        </p:nvSpPr>
        <p:spPr>
          <a:xfrm>
            <a:off x="11173216" y="6301975"/>
            <a:ext cx="801666" cy="336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still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8;g124f836003e_0_1160">
            <a:extLst>
              <a:ext uri="{FF2B5EF4-FFF2-40B4-BE49-F238E27FC236}">
                <a16:creationId xmlns:a16="http://schemas.microsoft.com/office/drawing/2014/main" id="{483AFF32-7559-4DF5-AC8D-C541D114F4AC}"/>
              </a:ext>
            </a:extLst>
          </p:cNvPr>
          <p:cNvSpPr txBox="1"/>
          <p:nvPr userDrawn="1"/>
        </p:nvSpPr>
        <p:spPr>
          <a:xfrm>
            <a:off x="5470050" y="5783875"/>
            <a:ext cx="1251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1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86B1D-6F9C-48E0-A243-261700DE496C}"/>
              </a:ext>
            </a:extLst>
          </p:cNvPr>
          <p:cNvSpPr/>
          <p:nvPr userDrawn="1"/>
        </p:nvSpPr>
        <p:spPr>
          <a:xfrm>
            <a:off x="11173216" y="6301975"/>
            <a:ext cx="801666" cy="336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817;g124f836003e_0_1160">
            <a:extLst>
              <a:ext uri="{FF2B5EF4-FFF2-40B4-BE49-F238E27FC236}">
                <a16:creationId xmlns:a16="http://schemas.microsoft.com/office/drawing/2014/main" id="{96C1B848-C735-4C1F-A6CC-67294BF043A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925289" y="2482567"/>
            <a:ext cx="4341421" cy="189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76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2E49F1C2-1500-4E32-8EFB-07B5FF1B3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19B1553D-03A3-43CB-89F1-888B9F4E445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4CAA136-9807-43BA-A508-D53BF67BD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47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or section de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A64-5F28-4D0F-AF12-EDD59474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615E3-55D6-4848-9500-EDDD12B07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292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e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3E32-1C9D-4D09-8D3F-C7857F81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34E8-A629-46C8-8161-02A076404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3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B38A-E6B9-41A6-ACCC-6C2F687F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38D7-0E58-4271-B788-C3D21C2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02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 option with image option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AEFBBC3C-E149-47E3-981A-891C890D058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13;p16">
            <a:extLst>
              <a:ext uri="{FF2B5EF4-FFF2-40B4-BE49-F238E27FC236}">
                <a16:creationId xmlns:a16="http://schemas.microsoft.com/office/drawing/2014/main" id="{06468570-C9AC-4605-B51E-1B023A05F98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2CC2E-DF85-4D38-AFB7-9B3E0F0254F3}"/>
              </a:ext>
            </a:extLst>
          </p:cNvPr>
          <p:cNvSpPr/>
          <p:nvPr userDrawn="1"/>
        </p:nvSpPr>
        <p:spPr>
          <a:xfrm>
            <a:off x="0" y="0"/>
            <a:ext cx="12192000" cy="697727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DDC4B01-2CDA-4ED3-86E2-B01F94397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1023067"/>
            <a:ext cx="7324725" cy="3810000"/>
          </a:xfrm>
          <a:prstGeom prst="rect">
            <a:avLst/>
          </a:prstGeom>
        </p:spPr>
      </p:pic>
      <p:sp>
        <p:nvSpPr>
          <p:cNvPr id="9" name="Google Shape;729;g124f836003e_0_1051">
            <a:extLst>
              <a:ext uri="{FF2B5EF4-FFF2-40B4-BE49-F238E27FC236}">
                <a16:creationId xmlns:a16="http://schemas.microsoft.com/office/drawing/2014/main" id="{FEF9A406-0A3B-48C8-ADB5-E1DB4EC58DFA}"/>
              </a:ext>
            </a:extLst>
          </p:cNvPr>
          <p:cNvSpPr txBox="1"/>
          <p:nvPr userDrawn="1"/>
        </p:nvSpPr>
        <p:spPr>
          <a:xfrm>
            <a:off x="413249" y="3957613"/>
            <a:ext cx="113655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A 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FF8B"/>
                </a:solidFill>
                <a:effectLst/>
                <a:uLnTx/>
                <a:uFillTx/>
                <a:latin typeface="Inter" panose="020B0502030000000004" pitchFamily="34" charset="0"/>
                <a:ea typeface="Inter" panose="020B0502030000000004" pitchFamily="34" charset="0"/>
                <a:cs typeface="+mn-cs"/>
                <a:sym typeface="Inter"/>
              </a:rPr>
              <a:t>tech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powerhouse,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specialized in 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FF8B"/>
                </a:solidFill>
                <a:effectLst/>
                <a:uLnTx/>
                <a:uFillTx/>
                <a:latin typeface="Inter" panose="020B0502030000000004" pitchFamily="34" charset="0"/>
                <a:ea typeface="Inter" panose="020B0502030000000004" pitchFamily="34" charset="0"/>
                <a:cs typeface="+mn-cs"/>
                <a:sym typeface="Inter"/>
              </a:rPr>
              <a:t>energy</a:t>
            </a: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00FF8B"/>
              </a:solidFill>
              <a:effectLst/>
              <a:uLnTx/>
              <a:uFillTx/>
              <a:latin typeface="Inter" panose="020B0502030000000004" pitchFamily="34" charset="0"/>
              <a:ea typeface="Inter" panose="020B0502030000000004" pitchFamily="34" charset="0"/>
              <a:cs typeface="+mn-cs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652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and content in two box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3E14-4EED-499B-B86A-0E58B944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BCC4-0F2E-4D5F-94DC-0D3D081A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080C1-2354-4B1A-862E-3C94FDE8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766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in two boxes with headin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2CB4-821E-4AF7-9EB5-66795DC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963B2-6D43-44BE-B257-850C9468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D192-A65A-48FE-99CC-8ECA0E98C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A118-406C-4569-99B5-45B69A07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87FA-AADB-4168-9E5A-CD71F3ED5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28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625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B232BE0-8105-63F8-EE4F-A52D79AD3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0452" y="2046241"/>
            <a:ext cx="9475796" cy="444663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3475346-E593-0D5E-05DC-162B5AB98080}"/>
              </a:ext>
            </a:extLst>
          </p:cNvPr>
          <p:cNvSpPr/>
          <p:nvPr userDrawn="1"/>
        </p:nvSpPr>
        <p:spPr>
          <a:xfrm>
            <a:off x="9297690" y="988689"/>
            <a:ext cx="2056110" cy="205611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05A3DC29-FE1D-0C7F-B2F2-FB1A56B6ED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746907"/>
            <a:ext cx="2163192" cy="254500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latin typeface="Karla Medium" panose="020B000403050303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7" name="Plassholder for innhold 46">
            <a:extLst>
              <a:ext uri="{FF2B5EF4-FFF2-40B4-BE49-F238E27FC236}">
                <a16:creationId xmlns:a16="http://schemas.microsoft.com/office/drawing/2014/main" id="{B88EA90D-054C-98AD-C579-1567FD339B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78175" y="1746250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8" name="Plassholder for innhold 46">
            <a:extLst>
              <a:ext uri="{FF2B5EF4-FFF2-40B4-BE49-F238E27FC236}">
                <a16:creationId xmlns:a16="http://schemas.microsoft.com/office/drawing/2014/main" id="{D78AD8FD-D47A-9FCD-9AE4-2D73692CED7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6513" y="173509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49" name="Plassholder for innhold 46">
            <a:extLst>
              <a:ext uri="{FF2B5EF4-FFF2-40B4-BE49-F238E27FC236}">
                <a16:creationId xmlns:a16="http://schemas.microsoft.com/office/drawing/2014/main" id="{8DACBF8A-EACA-E26C-13EC-CF355F51E18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31634" y="173509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0" name="Plassholder for innhold 46">
            <a:extLst>
              <a:ext uri="{FF2B5EF4-FFF2-40B4-BE49-F238E27FC236}">
                <a16:creationId xmlns:a16="http://schemas.microsoft.com/office/drawing/2014/main" id="{56D25349-5964-3C2A-1F98-D8D93B5257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09479" y="3173412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1" name="Plassholder for innhold 46">
            <a:extLst>
              <a:ext uri="{FF2B5EF4-FFF2-40B4-BE49-F238E27FC236}">
                <a16:creationId xmlns:a16="http://schemas.microsoft.com/office/drawing/2014/main" id="{C9FD1318-F7B9-CCD3-80BE-6757D7A772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109479" y="3938233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2" name="Plassholder for innhold 46">
            <a:extLst>
              <a:ext uri="{FF2B5EF4-FFF2-40B4-BE49-F238E27FC236}">
                <a16:creationId xmlns:a16="http://schemas.microsoft.com/office/drawing/2014/main" id="{4E8DCC38-2049-0B71-CB1B-A0A5A0239FC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09479" y="4959966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3" name="Plassholder for innhold 46">
            <a:extLst>
              <a:ext uri="{FF2B5EF4-FFF2-40B4-BE49-F238E27FC236}">
                <a16:creationId xmlns:a16="http://schemas.microsoft.com/office/drawing/2014/main" id="{16105DF6-3F9D-F712-2F24-FB14B316A56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110129" y="5869311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4" name="Plassholder for innhold 46">
            <a:extLst>
              <a:ext uri="{FF2B5EF4-FFF2-40B4-BE49-F238E27FC236}">
                <a16:creationId xmlns:a16="http://schemas.microsoft.com/office/drawing/2014/main" id="{C6EA7091-E6CF-E149-81E4-09CD6D0B2AD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16200000">
            <a:off x="-239992" y="2810769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6" name="Plassholder for innhold 46">
            <a:extLst>
              <a:ext uri="{FF2B5EF4-FFF2-40B4-BE49-F238E27FC236}">
                <a16:creationId xmlns:a16="http://schemas.microsoft.com/office/drawing/2014/main" id="{D439A8F0-4282-49A6-7118-2C55D710EDC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16200000">
            <a:off x="-239992" y="4958533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7" name="Plassholder for innhold 46">
            <a:extLst>
              <a:ext uri="{FF2B5EF4-FFF2-40B4-BE49-F238E27FC236}">
                <a16:creationId xmlns:a16="http://schemas.microsoft.com/office/drawing/2014/main" id="{3D6FD2BE-25D0-76E4-BBAE-3C3F14A3ACB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299259" y="6537278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8" name="Plassholder for innhold 46">
            <a:extLst>
              <a:ext uri="{FF2B5EF4-FFF2-40B4-BE49-F238E27FC236}">
                <a16:creationId xmlns:a16="http://schemas.microsoft.com/office/drawing/2014/main" id="{F7624BCB-D52C-0CD3-6F03-56D85FBD06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231634" y="6548437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  <p:sp>
        <p:nvSpPr>
          <p:cNvPr id="59" name="Plassholder for innhold 46">
            <a:extLst>
              <a:ext uri="{FF2B5EF4-FFF2-40B4-BE49-F238E27FC236}">
                <a16:creationId xmlns:a16="http://schemas.microsoft.com/office/drawing/2014/main" id="{F29393FE-D657-D9EF-39BF-25422CB38BD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508976" y="1487089"/>
            <a:ext cx="1633538" cy="25558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Year</a:t>
            </a:r>
            <a:r>
              <a:rPr lang="nb-NO" dirty="0"/>
              <a:t> / Goal</a:t>
            </a:r>
            <a:endParaRPr lang="en-US" dirty="0"/>
          </a:p>
        </p:txBody>
      </p:sp>
      <p:sp>
        <p:nvSpPr>
          <p:cNvPr id="60" name="Plassholder for innhold 46">
            <a:extLst>
              <a:ext uri="{FF2B5EF4-FFF2-40B4-BE49-F238E27FC236}">
                <a16:creationId xmlns:a16="http://schemas.microsoft.com/office/drawing/2014/main" id="{3068E528-301C-7444-6789-09B55B5277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508976" y="1842642"/>
            <a:ext cx="1633538" cy="25558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Karla Medium" panose="020B0004030503030003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88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740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2E49F1C2-1500-4E32-8EFB-07B5FF1B3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19B1553D-03A3-43CB-89F1-888B9F4E445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4CAA136-9807-43BA-A508-D53BF67BD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716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content and boxes with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98;g124f836003e_0_993">
            <a:extLst>
              <a:ext uri="{FF2B5EF4-FFF2-40B4-BE49-F238E27FC236}">
                <a16:creationId xmlns:a16="http://schemas.microsoft.com/office/drawing/2014/main" id="{943C59C4-A694-45A8-A49C-332AC1ACEF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3;g124f836003e_0_993">
            <a:extLst>
              <a:ext uri="{FF2B5EF4-FFF2-40B4-BE49-F238E27FC236}">
                <a16:creationId xmlns:a16="http://schemas.microsoft.com/office/drawing/2014/main" id="{2260210F-AE5B-4055-B141-EC6DB3E2CBFC}"/>
              </a:ext>
            </a:extLst>
          </p:cNvPr>
          <p:cNvSpPr/>
          <p:nvPr userDrawn="1"/>
        </p:nvSpPr>
        <p:spPr>
          <a:xfrm>
            <a:off x="805540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04;g124f836003e_0_993">
            <a:extLst>
              <a:ext uri="{FF2B5EF4-FFF2-40B4-BE49-F238E27FC236}">
                <a16:creationId xmlns:a16="http://schemas.microsoft.com/office/drawing/2014/main" id="{6795A3A5-2058-4F7C-AB0A-852608C630CB}"/>
              </a:ext>
            </a:extLst>
          </p:cNvPr>
          <p:cNvSpPr/>
          <p:nvPr userDrawn="1"/>
        </p:nvSpPr>
        <p:spPr>
          <a:xfrm>
            <a:off x="4404812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05;g124f836003e_0_993">
            <a:extLst>
              <a:ext uri="{FF2B5EF4-FFF2-40B4-BE49-F238E27FC236}">
                <a16:creationId xmlns:a16="http://schemas.microsoft.com/office/drawing/2014/main" id="{89643172-7591-463A-8F1F-895D1FC5A2B7}"/>
              </a:ext>
            </a:extLst>
          </p:cNvPr>
          <p:cNvSpPr/>
          <p:nvPr userDrawn="1"/>
        </p:nvSpPr>
        <p:spPr>
          <a:xfrm>
            <a:off x="8004082" y="3893763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CDB9D1-3654-48A2-9D29-0897995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5E0659-7677-4748-A76F-B9AF9BF3BA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863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03ADD5B-25D8-4FD1-8562-5D9AA5363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6526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5F0B17-4E4C-471B-BC30-694918DE7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4588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8858EE0-C9F1-4DE5-966E-270F9F919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4588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BD69895-CEEE-462F-8ACD-D5F4F8737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6143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8E68230-810D-4481-B5E9-8F83BDE16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143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650E701-F02F-4571-B75F-5F491BC5D2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7700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C5ED236-A7EF-44FE-AA88-2528235D33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7700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133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content and boxes with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713;p16">
            <a:extLst>
              <a:ext uri="{FF2B5EF4-FFF2-40B4-BE49-F238E27FC236}">
                <a16:creationId xmlns:a16="http://schemas.microsoft.com/office/drawing/2014/main" id="{2BEDCCE7-9E46-46E9-9767-6412A5B1B2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3;g124f836003e_0_993">
            <a:extLst>
              <a:ext uri="{FF2B5EF4-FFF2-40B4-BE49-F238E27FC236}">
                <a16:creationId xmlns:a16="http://schemas.microsoft.com/office/drawing/2014/main" id="{2260210F-AE5B-4055-B141-EC6DB3E2CBFC}"/>
              </a:ext>
            </a:extLst>
          </p:cNvPr>
          <p:cNvSpPr/>
          <p:nvPr userDrawn="1"/>
        </p:nvSpPr>
        <p:spPr>
          <a:xfrm>
            <a:off x="805540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04;g124f836003e_0_993">
            <a:extLst>
              <a:ext uri="{FF2B5EF4-FFF2-40B4-BE49-F238E27FC236}">
                <a16:creationId xmlns:a16="http://schemas.microsoft.com/office/drawing/2014/main" id="{6795A3A5-2058-4F7C-AB0A-852608C630CB}"/>
              </a:ext>
            </a:extLst>
          </p:cNvPr>
          <p:cNvSpPr/>
          <p:nvPr userDrawn="1"/>
        </p:nvSpPr>
        <p:spPr>
          <a:xfrm>
            <a:off x="4404812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05;g124f836003e_0_993">
            <a:extLst>
              <a:ext uri="{FF2B5EF4-FFF2-40B4-BE49-F238E27FC236}">
                <a16:creationId xmlns:a16="http://schemas.microsoft.com/office/drawing/2014/main" id="{89643172-7591-463A-8F1F-895D1FC5A2B7}"/>
              </a:ext>
            </a:extLst>
          </p:cNvPr>
          <p:cNvSpPr/>
          <p:nvPr userDrawn="1"/>
        </p:nvSpPr>
        <p:spPr>
          <a:xfrm>
            <a:off x="8004082" y="3893763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CDB9D1-3654-48A2-9D29-0897995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5E0659-7677-4748-A76F-B9AF9BF3BA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863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03ADD5B-25D8-4FD1-8562-5D9AA5363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6526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5F0B17-4E4C-471B-BC30-694918DE7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4588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8858EE0-C9F1-4DE5-966E-270F9F919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4588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BD69895-CEEE-462F-8ACD-D5F4F8737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6143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8E68230-810D-4481-B5E9-8F83BDE16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143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650E701-F02F-4571-B75F-5F491BC5D2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7700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C5ED236-A7EF-44FE-AA88-2528235D33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7700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954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women laughing&#10;&#10;Description automatically generated with medium confidence">
            <a:extLst>
              <a:ext uri="{FF2B5EF4-FFF2-40B4-BE49-F238E27FC236}">
                <a16:creationId xmlns:a16="http://schemas.microsoft.com/office/drawing/2014/main" id="{4C9140A0-75C4-4B04-A0C6-8C3EECEDD1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5"/>
          <a:stretch/>
        </p:blipFill>
        <p:spPr>
          <a:xfrm>
            <a:off x="11914" y="-1"/>
            <a:ext cx="12180084" cy="6858001"/>
          </a:xfrm>
          <a:prstGeom prst="rect">
            <a:avLst/>
          </a:prstGeom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3DAD73-F6A1-442C-9890-85B20959B7C1}"/>
              </a:ext>
            </a:extLst>
          </p:cNvPr>
          <p:cNvSpPr/>
          <p:nvPr userDrawn="1"/>
        </p:nvSpPr>
        <p:spPr>
          <a:xfrm>
            <a:off x="11914" y="0"/>
            <a:ext cx="4972050" cy="6857999"/>
          </a:xfrm>
          <a:prstGeom prst="rect">
            <a:avLst/>
          </a:prstGeom>
          <a:solidFill>
            <a:srgbClr val="12192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4579C-5A4C-4495-A980-A3847DD938F6}"/>
              </a:ext>
            </a:extLst>
          </p:cNvPr>
          <p:cNvSpPr/>
          <p:nvPr userDrawn="1"/>
        </p:nvSpPr>
        <p:spPr>
          <a:xfrm>
            <a:off x="539999" y="1842742"/>
            <a:ext cx="3718492" cy="99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5E58D-0280-438D-9326-54D6547FA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49" y="665163"/>
            <a:ext cx="3718491" cy="1177925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701EE3-F351-4DB9-B3E4-51351E532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49" y="2083948"/>
            <a:ext cx="3718491" cy="23548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8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bar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47759768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9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nd 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5FCE43-053D-432E-B61C-E278D939E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215" y="0"/>
            <a:ext cx="10844785" cy="6858000"/>
          </a:xfrm>
          <a:prstGeom prst="rect">
            <a:avLst/>
          </a:prstGeom>
        </p:spPr>
      </p:pic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646B9D9D-C49E-465D-A981-D8F1E8FF40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3">
            <a:extLst>
              <a:ext uri="{FF2B5EF4-FFF2-40B4-BE49-F238E27FC236}">
                <a16:creationId xmlns:a16="http://schemas.microsoft.com/office/drawing/2014/main" id="{D68F04D6-63E6-4395-96ED-7B11AB3A734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35384" y="2024606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5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8BB4-FCDF-42AD-BB85-B9E25088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6CE8-1A30-4566-B985-8427B261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F673E-7BB7-4166-914C-8F7488E4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4632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C621-ED1E-446B-A581-8A50F99D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B2EF4-F314-4362-8E75-1674D4EBC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13A8-9150-4430-BAB1-4F99A2D8C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429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still log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C3A378F-DE25-47A6-967B-857BD3165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2763" y="2958992"/>
            <a:ext cx="4369796" cy="940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F4D8A-D413-450C-90E1-5C5C87E4AE48}"/>
              </a:ext>
            </a:extLst>
          </p:cNvPr>
          <p:cNvSpPr/>
          <p:nvPr userDrawn="1"/>
        </p:nvSpPr>
        <p:spPr>
          <a:xfrm>
            <a:off x="11047956" y="6300592"/>
            <a:ext cx="901874" cy="31315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694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3" descr="Background pattern&#10;&#10;Description automatically generated">
            <a:extLst>
              <a:ext uri="{FF2B5EF4-FFF2-40B4-BE49-F238E27FC236}">
                <a16:creationId xmlns:a16="http://schemas.microsoft.com/office/drawing/2014/main" id="{645549BD-849A-49D6-8300-B4865005D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9;p3">
            <a:extLst>
              <a:ext uri="{FF2B5EF4-FFF2-40B4-BE49-F238E27FC236}">
                <a16:creationId xmlns:a16="http://schemas.microsoft.com/office/drawing/2014/main" id="{052776EC-2ED4-4DA8-AAF4-3FA708D1E98C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53139" y="1030307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5" name="Google Shape;91;p3">
            <a:extLst>
              <a:ext uri="{FF2B5EF4-FFF2-40B4-BE49-F238E27FC236}">
                <a16:creationId xmlns:a16="http://schemas.microsoft.com/office/drawing/2014/main" id="{A853851C-93C8-4BE8-BD3E-EC664DA5FB1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320234" y="565369"/>
            <a:ext cx="1175036" cy="512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;p3">
            <a:extLst>
              <a:ext uri="{FF2B5EF4-FFF2-40B4-BE49-F238E27FC236}">
                <a16:creationId xmlns:a16="http://schemas.microsoft.com/office/drawing/2014/main" id="{F7CCBC1C-2FE0-4A44-ADA7-F1073D826AD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53141" y="3705901"/>
            <a:ext cx="3738555" cy="85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Subtitle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dirty="0"/>
          </a:p>
        </p:txBody>
      </p:sp>
      <p:sp>
        <p:nvSpPr>
          <p:cNvPr id="7" name="Google Shape;92;p3">
            <a:extLst>
              <a:ext uri="{FF2B5EF4-FFF2-40B4-BE49-F238E27FC236}">
                <a16:creationId xmlns:a16="http://schemas.microsoft.com/office/drawing/2014/main" id="{8524C45D-28E3-45E1-A045-9328282E1465}"/>
              </a:ext>
            </a:extLst>
          </p:cNvPr>
          <p:cNvSpPr txBox="1"/>
          <p:nvPr userDrawn="1"/>
        </p:nvSpPr>
        <p:spPr>
          <a:xfrm>
            <a:off x="653141" y="5783875"/>
            <a:ext cx="1251859" cy="51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0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6886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word or 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C2E9D-B6CD-4777-9707-332667265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3350" y="2182018"/>
            <a:ext cx="6845300" cy="2493963"/>
          </a:xfrm>
        </p:spPr>
        <p:txBody>
          <a:bodyPr>
            <a:noAutofit/>
          </a:bodyPr>
          <a:lstStyle>
            <a:lvl1pPr marL="0" indent="0">
              <a:buNone/>
              <a:defRPr sz="8800"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53646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E604820D-B0AB-4F4A-B06A-8A84293F5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389C9E3A-00E0-4905-A302-13C89EB490C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BDAD8B-6607-4217-9540-6BDE6D5EB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03323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Solar illust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8;g124f836003e_0_0">
            <a:extLst>
              <a:ext uri="{FF2B5EF4-FFF2-40B4-BE49-F238E27FC236}">
                <a16:creationId xmlns:a16="http://schemas.microsoft.com/office/drawing/2014/main" id="{86295BEE-E03B-4E6E-BD15-37DEE24F69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11046"/>
          <a:stretch/>
        </p:blipFill>
        <p:spPr>
          <a:xfrm>
            <a:off x="1346800" y="0"/>
            <a:ext cx="10845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9;g121d1cfd277_0_573">
            <a:extLst>
              <a:ext uri="{FF2B5EF4-FFF2-40B4-BE49-F238E27FC236}">
                <a16:creationId xmlns:a16="http://schemas.microsoft.com/office/drawing/2014/main" id="{75CB83AC-0611-4281-A63F-7545C05E79B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9;p3">
            <a:extLst>
              <a:ext uri="{FF2B5EF4-FFF2-40B4-BE49-F238E27FC236}">
                <a16:creationId xmlns:a16="http://schemas.microsoft.com/office/drawing/2014/main" id="{A7B52A5B-5E26-44D8-92FA-D8D51288CB16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35384" y="2024606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52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or 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A64-5F28-4D0F-AF12-EDD59474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615E3-55D6-4848-9500-EDDD12B07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8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3E32-1C9D-4D09-8D3F-C7857F81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34E8-A629-46C8-8161-02A076404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8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B38A-E6B9-41A6-ACCC-6C2F687F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38D7-0E58-4271-B788-C3D21C2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text in two boxe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2CB4-821E-4AF7-9EB5-66795DC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963B2-6D43-44BE-B257-850C9468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D192-A65A-48FE-99CC-8ECA0E98C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A118-406C-4569-99B5-45B69A07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87FA-AADB-4168-9E5A-CD71F3ED5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51BCC-AF69-4D4C-8D66-879717F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5386-D32C-4A4E-B777-A6F38F7D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5" name="Google Shape;259;g121d1cfd277_0_573">
            <a:extLst>
              <a:ext uri="{FF2B5EF4-FFF2-40B4-BE49-F238E27FC236}">
                <a16:creationId xmlns:a16="http://schemas.microsoft.com/office/drawing/2014/main" id="{D13B5FB2-6A7A-4715-BBDE-12352AF2F6AB}"/>
              </a:ext>
            </a:extLst>
          </p:cNvPr>
          <p:cNvPicPr preferRelativeResize="0"/>
          <p:nvPr userDrawn="1"/>
        </p:nvPicPr>
        <p:blipFill rotWithShape="1">
          <a:blip r:embed="rId28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68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67" r:id="rId2"/>
    <p:sldLayoutId id="2147483771" r:id="rId3"/>
    <p:sldLayoutId id="2147483724" r:id="rId4"/>
    <p:sldLayoutId id="2147483725" r:id="rId5"/>
    <p:sldLayoutId id="2147483741" r:id="rId6"/>
    <p:sldLayoutId id="2147483743" r:id="rId7"/>
    <p:sldLayoutId id="2147483742" r:id="rId8"/>
    <p:sldLayoutId id="2147483745" r:id="rId9"/>
    <p:sldLayoutId id="2147483744" r:id="rId10"/>
    <p:sldLayoutId id="2147483746" r:id="rId11"/>
    <p:sldLayoutId id="2147483780" r:id="rId12"/>
    <p:sldLayoutId id="2147483747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0" r:id="rId20"/>
    <p:sldLayoutId id="2147483768" r:id="rId21"/>
    <p:sldLayoutId id="2147483748" r:id="rId22"/>
    <p:sldLayoutId id="2147483749" r:id="rId23"/>
    <p:sldLayoutId id="2147483751" r:id="rId24"/>
    <p:sldLayoutId id="2147483763" r:id="rId25"/>
    <p:sldLayoutId id="21474837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51BCC-AF69-4D4C-8D66-879717F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5386-D32C-4A4E-B777-A6F38F7D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oogle Shape;247;p11">
            <a:extLst>
              <a:ext uri="{FF2B5EF4-FFF2-40B4-BE49-F238E27FC236}">
                <a16:creationId xmlns:a16="http://schemas.microsoft.com/office/drawing/2014/main" id="{A7083326-B5A4-4822-8A0A-887B6101A46B}"/>
              </a:ext>
            </a:extLst>
          </p:cNvPr>
          <p:cNvPicPr preferRelativeResize="0"/>
          <p:nvPr userDrawn="1"/>
        </p:nvPicPr>
        <p:blipFill rotWithShape="1">
          <a:blip r:embed="rId21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75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81" r:id="rId7"/>
    <p:sldLayoutId id="2147483759" r:id="rId8"/>
    <p:sldLayoutId id="2147483769" r:id="rId9"/>
    <p:sldLayoutId id="2147483764" r:id="rId10"/>
    <p:sldLayoutId id="2147483779" r:id="rId11"/>
    <p:sldLayoutId id="2147483766" r:id="rId12"/>
    <p:sldLayoutId id="2147483778" r:id="rId13"/>
    <p:sldLayoutId id="2147483760" r:id="rId14"/>
    <p:sldLayoutId id="2147483761" r:id="rId15"/>
    <p:sldLayoutId id="2147483762" r:id="rId16"/>
    <p:sldLayoutId id="2147483782" r:id="rId17"/>
    <p:sldLayoutId id="2147483783" r:id="rId18"/>
    <p:sldLayoutId id="214748378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jpeg"/><Relationship Id="rId39" Type="http://schemas.openxmlformats.org/officeDocument/2006/relationships/image" Target="../media/image61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2" Type="http://schemas.openxmlformats.org/officeDocument/2006/relationships/tags" Target="../tags/tag3.xml"/><Relationship Id="rId16" Type="http://schemas.openxmlformats.org/officeDocument/2006/relationships/image" Target="../media/image39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tags" Target="../tags/tag2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38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image" Target="../media/image28.png"/><Relationship Id="rId31" Type="http://schemas.openxmlformats.org/officeDocument/2006/relationships/image" Target="../media/image53.png"/><Relationship Id="rId4" Type="http://schemas.openxmlformats.org/officeDocument/2006/relationships/tags" Target="../tags/tag5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1.png"/><Relationship Id="rId3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67.png"/><Relationship Id="rId3" Type="http://schemas.openxmlformats.org/officeDocument/2006/relationships/tags" Target="../tags/tag8.xml"/><Relationship Id="rId21" Type="http://schemas.openxmlformats.org/officeDocument/2006/relationships/image" Target="../media/image63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66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65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64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tiff"/><Relationship Id="rId4" Type="http://schemas.openxmlformats.org/officeDocument/2006/relationships/image" Target="../media/image6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on.petter.hjulstad@cegal.com" TargetMode="External"/><Relationship Id="rId2" Type="http://schemas.openxmlformats.org/officeDocument/2006/relationships/hyperlink" Target="mailto:vinay.tukaram.adivarekar@cegal.com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F917-81C0-46EC-90E8-492A40B4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6000" y="3760341"/>
            <a:ext cx="8295652" cy="1199508"/>
          </a:xfrm>
        </p:spPr>
        <p:txBody>
          <a:bodyPr anchor="ctr"/>
          <a:lstStyle/>
          <a:p>
            <a:pPr algn="ctr"/>
            <a:r>
              <a:rPr lang="en-US" dirty="0"/>
              <a:t>Oracle Goldengate Bigdata </a:t>
            </a:r>
          </a:p>
        </p:txBody>
      </p:sp>
    </p:spTree>
    <p:extLst>
      <p:ext uri="{BB962C8B-B14F-4D97-AF65-F5344CB8AC3E}">
        <p14:creationId xmlns:p14="http://schemas.microsoft.com/office/powerpoint/2010/main" val="98052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5;gd8244f5965_0_0">
            <a:extLst>
              <a:ext uri="{FF2B5EF4-FFF2-40B4-BE49-F238E27FC236}">
                <a16:creationId xmlns:a16="http://schemas.microsoft.com/office/drawing/2014/main" id="{90AF5890-42E7-1B4B-BE5A-F975054465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en-US" dirty="0"/>
              <a:t>Snowflake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5AD92-5FBC-9345-A69A-65F7DF8AA26B}"/>
              </a:ext>
            </a:extLst>
          </p:cNvPr>
          <p:cNvSpPr/>
          <p:nvPr/>
        </p:nvSpPr>
        <p:spPr>
          <a:xfrm>
            <a:off x="1043609" y="1690688"/>
            <a:ext cx="10545417" cy="4352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1FC9BF-3E00-A04B-A119-A4DBBEB5CC30}"/>
              </a:ext>
            </a:extLst>
          </p:cNvPr>
          <p:cNvSpPr/>
          <p:nvPr/>
        </p:nvSpPr>
        <p:spPr>
          <a:xfrm>
            <a:off x="2802834" y="4562061"/>
            <a:ext cx="8209723" cy="1252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5A0E9DC3-5703-5147-998F-D21AD58F0497}"/>
              </a:ext>
            </a:extLst>
          </p:cNvPr>
          <p:cNvSpPr/>
          <p:nvPr/>
        </p:nvSpPr>
        <p:spPr>
          <a:xfrm>
            <a:off x="3775215" y="4670355"/>
            <a:ext cx="993912" cy="99391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B45977F8-2CA7-0E44-AB5E-95AACAAA9A5B}"/>
              </a:ext>
            </a:extLst>
          </p:cNvPr>
          <p:cNvSpPr/>
          <p:nvPr/>
        </p:nvSpPr>
        <p:spPr>
          <a:xfrm>
            <a:off x="6495226" y="4665111"/>
            <a:ext cx="993912" cy="99391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62A08770-11DD-9B46-A7A1-95EF9F5BE859}"/>
              </a:ext>
            </a:extLst>
          </p:cNvPr>
          <p:cNvSpPr/>
          <p:nvPr/>
        </p:nvSpPr>
        <p:spPr>
          <a:xfrm>
            <a:off x="9130749" y="4665111"/>
            <a:ext cx="993912" cy="99391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E6FEC-2DBA-554D-935F-F4484D032668}"/>
              </a:ext>
            </a:extLst>
          </p:cNvPr>
          <p:cNvSpPr txBox="1"/>
          <p:nvPr/>
        </p:nvSpPr>
        <p:spPr>
          <a:xfrm>
            <a:off x="1451113" y="4852072"/>
            <a:ext cx="1063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arla Medium" panose="020B0004030503030003" pitchFamily="34" charset="0"/>
                <a:ea typeface="Inter Medium" panose="02000503000000020004" pitchFamily="2" charset="0"/>
              </a:rPr>
              <a:t>Data Storage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F9B464-9D0E-DF4E-8EF1-7E3837F35810}"/>
              </a:ext>
            </a:extLst>
          </p:cNvPr>
          <p:cNvSpPr/>
          <p:nvPr/>
        </p:nvSpPr>
        <p:spPr>
          <a:xfrm>
            <a:off x="2802834" y="3198623"/>
            <a:ext cx="8209723" cy="1134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DAF6D-1C09-C74B-9EC6-A002F88A5D86}"/>
              </a:ext>
            </a:extLst>
          </p:cNvPr>
          <p:cNvSpPr/>
          <p:nvPr/>
        </p:nvSpPr>
        <p:spPr>
          <a:xfrm>
            <a:off x="2802834" y="1968423"/>
            <a:ext cx="8209723" cy="1134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92B5E-091F-0B4E-86E4-4E18A100938E}"/>
              </a:ext>
            </a:extLst>
          </p:cNvPr>
          <p:cNvSpPr txBox="1"/>
          <p:nvPr/>
        </p:nvSpPr>
        <p:spPr>
          <a:xfrm>
            <a:off x="1451112" y="2405037"/>
            <a:ext cx="1212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arla Medium" panose="020B0004030503030003" pitchFamily="34" charset="0"/>
                <a:ea typeface="Inter Medium" panose="02000503000000020004" pitchFamily="2" charset="0"/>
              </a:rPr>
              <a:t>Cloud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86E66-AB11-6E4A-85A0-1DC2D5EB56B5}"/>
              </a:ext>
            </a:extLst>
          </p:cNvPr>
          <p:cNvSpPr txBox="1"/>
          <p:nvPr/>
        </p:nvSpPr>
        <p:spPr>
          <a:xfrm>
            <a:off x="1376569" y="3631634"/>
            <a:ext cx="1212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arla Medium" panose="020B0004030503030003" pitchFamily="34" charset="0"/>
                <a:ea typeface="Inter Medium" panose="02000503000000020004" pitchFamily="2" charset="0"/>
              </a:rPr>
              <a:t>Query 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6D9F-094C-A74E-8F95-C6F040D943D3}"/>
              </a:ext>
            </a:extLst>
          </p:cNvPr>
          <p:cNvSpPr/>
          <p:nvPr/>
        </p:nvSpPr>
        <p:spPr>
          <a:xfrm>
            <a:off x="3200400" y="2097157"/>
            <a:ext cx="6867939" cy="3078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and Access 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53790-B7CD-C844-8827-B1FDD94B4587}"/>
              </a:ext>
            </a:extLst>
          </p:cNvPr>
          <p:cNvSpPr/>
          <p:nvPr/>
        </p:nvSpPr>
        <p:spPr>
          <a:xfrm>
            <a:off x="2938669" y="2534479"/>
            <a:ext cx="1868557" cy="477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</a:p>
          <a:p>
            <a:pPr algn="ctr"/>
            <a:r>
              <a:rPr lang="en-US" dirty="0"/>
              <a:t>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4B75F1-1AF3-8A49-9925-1B6EC3096C88}"/>
              </a:ext>
            </a:extLst>
          </p:cNvPr>
          <p:cNvSpPr/>
          <p:nvPr/>
        </p:nvSpPr>
        <p:spPr>
          <a:xfrm>
            <a:off x="4943061" y="2541817"/>
            <a:ext cx="1868557" cy="477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  <a:p>
            <a:pPr algn="ctr"/>
            <a:r>
              <a:rPr lang="en-US" dirty="0"/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3DC99-EAD5-6343-8D9C-9EBEEE676AAF}"/>
              </a:ext>
            </a:extLst>
          </p:cNvPr>
          <p:cNvSpPr/>
          <p:nvPr/>
        </p:nvSpPr>
        <p:spPr>
          <a:xfrm>
            <a:off x="7017027" y="2541817"/>
            <a:ext cx="1868557" cy="477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Parsing and </a:t>
            </a:r>
          </a:p>
          <a:p>
            <a:pPr algn="ctr"/>
            <a:r>
              <a:rPr lang="en-US" dirty="0"/>
              <a:t>Optimization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0EAC18-6901-F342-BFD7-C09C04B5CA34}"/>
              </a:ext>
            </a:extLst>
          </p:cNvPr>
          <p:cNvSpPr/>
          <p:nvPr/>
        </p:nvSpPr>
        <p:spPr>
          <a:xfrm>
            <a:off x="8951845" y="2534479"/>
            <a:ext cx="1868557" cy="4770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and Governance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46A390-773C-5743-B2B8-ABD8AB716242}"/>
              </a:ext>
            </a:extLst>
          </p:cNvPr>
          <p:cNvSpPr/>
          <p:nvPr/>
        </p:nvSpPr>
        <p:spPr>
          <a:xfrm>
            <a:off x="3289852" y="3429000"/>
            <a:ext cx="1517374" cy="7951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Warehouse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744D5-5B88-BC49-808B-8046E0AC08BA}"/>
              </a:ext>
            </a:extLst>
          </p:cNvPr>
          <p:cNvSpPr/>
          <p:nvPr/>
        </p:nvSpPr>
        <p:spPr>
          <a:xfrm>
            <a:off x="5274367" y="3442598"/>
            <a:ext cx="1517374" cy="7951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C959EE-FBD3-DA48-AE04-D3623B824B98}"/>
              </a:ext>
            </a:extLst>
          </p:cNvPr>
          <p:cNvSpPr/>
          <p:nvPr/>
        </p:nvSpPr>
        <p:spPr>
          <a:xfrm>
            <a:off x="7368210" y="3429000"/>
            <a:ext cx="1517374" cy="7951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49F881-CA32-3144-9911-004C991D3907}"/>
              </a:ext>
            </a:extLst>
          </p:cNvPr>
          <p:cNvSpPr/>
          <p:nvPr/>
        </p:nvSpPr>
        <p:spPr>
          <a:xfrm>
            <a:off x="9352725" y="3442598"/>
            <a:ext cx="1517374" cy="7951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Warehouse</a:t>
            </a:r>
          </a:p>
        </p:txBody>
      </p:sp>
    </p:spTree>
    <p:extLst>
      <p:ext uri="{BB962C8B-B14F-4D97-AF65-F5344CB8AC3E}">
        <p14:creationId xmlns:p14="http://schemas.microsoft.com/office/powerpoint/2010/main" val="308969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657750" y="32176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/>
              <a:t>Business Case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C4C1F2-E93F-0D40-BC85-9E5CC83B5ED1}"/>
              </a:ext>
            </a:extLst>
          </p:cNvPr>
          <p:cNvCxnSpPr>
            <a:cxnSpLocks/>
          </p:cNvCxnSpPr>
          <p:nvPr/>
        </p:nvCxnSpPr>
        <p:spPr>
          <a:xfrm flipV="1">
            <a:off x="2022765" y="2174673"/>
            <a:ext cx="15218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4BD0BD4-FD37-6140-BE0F-4885914F1071}"/>
              </a:ext>
            </a:extLst>
          </p:cNvPr>
          <p:cNvCxnSpPr>
            <a:cxnSpLocks/>
          </p:cNvCxnSpPr>
          <p:nvPr/>
        </p:nvCxnSpPr>
        <p:spPr>
          <a:xfrm flipV="1">
            <a:off x="2022765" y="4961236"/>
            <a:ext cx="15218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E5CFFC-75C7-614A-B783-930E22ACD610}"/>
              </a:ext>
            </a:extLst>
          </p:cNvPr>
          <p:cNvCxnSpPr/>
          <p:nvPr/>
        </p:nvCxnSpPr>
        <p:spPr>
          <a:xfrm>
            <a:off x="3544584" y="2174672"/>
            <a:ext cx="0" cy="278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F7DD10-F3BE-2648-995B-C0D16D47735B}"/>
              </a:ext>
            </a:extLst>
          </p:cNvPr>
          <p:cNvSpPr/>
          <p:nvPr/>
        </p:nvSpPr>
        <p:spPr>
          <a:xfrm>
            <a:off x="3954143" y="3198618"/>
            <a:ext cx="1571946" cy="667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 Tool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D484A4-1EC8-3B47-9C8D-1C1C68D727C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26089" y="3532528"/>
            <a:ext cx="70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A22E604-4E12-2646-B54C-CE6E7D22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40" y="2902742"/>
            <a:ext cx="2270586" cy="13304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8FA71-F1F9-9D46-B216-E03B3865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982" y="3130513"/>
            <a:ext cx="1374412" cy="874877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A005B05-6D46-2242-8840-DB35E5DB6F0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022765" y="3500236"/>
            <a:ext cx="1931378" cy="3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7CEBFB-B6D3-5040-93D6-DE8826E5D661}"/>
              </a:ext>
            </a:extLst>
          </p:cNvPr>
          <p:cNvCxnSpPr>
            <a:stCxn id="19" idx="3"/>
          </p:cNvCxnSpPr>
          <p:nvPr/>
        </p:nvCxnSpPr>
        <p:spPr>
          <a:xfrm flipV="1">
            <a:off x="8536726" y="3567952"/>
            <a:ext cx="1131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2E2F07-09B8-0947-8F71-FC4D29B958F5}"/>
              </a:ext>
            </a:extLst>
          </p:cNvPr>
          <p:cNvGrpSpPr/>
          <p:nvPr/>
        </p:nvGrpSpPr>
        <p:grpSpPr>
          <a:xfrm>
            <a:off x="622928" y="4329198"/>
            <a:ext cx="1521807" cy="955548"/>
            <a:chOff x="1778183" y="1053164"/>
            <a:chExt cx="1908175" cy="15859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D3DD1E-41F2-F14C-B1DD-094ED945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183" y="1053164"/>
              <a:ext cx="1908175" cy="158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6" descr="Oracle Cloud | Namos Solutions">
              <a:extLst>
                <a:ext uri="{FF2B5EF4-FFF2-40B4-BE49-F238E27FC236}">
                  <a16:creationId xmlns:a16="http://schemas.microsoft.com/office/drawing/2014/main" id="{B48FF490-5957-514A-8C64-F20B1F271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78578" y="1792129"/>
              <a:ext cx="1311894" cy="257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8" descr="Image result for jms icon">
            <a:extLst>
              <a:ext uri="{FF2B5EF4-FFF2-40B4-BE49-F238E27FC236}">
                <a16:creationId xmlns:a16="http://schemas.microsoft.com/office/drawing/2014/main" id="{E71D5F69-9325-694A-A0D0-2C86C8D6773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3029" y="1827256"/>
            <a:ext cx="1301164" cy="6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RING_SPLIT – New function in SQL Server 2016 - Simple BI Insights">
            <a:extLst>
              <a:ext uri="{FF2B5EF4-FFF2-40B4-BE49-F238E27FC236}">
                <a16:creationId xmlns:a16="http://schemas.microsoft.com/office/drawing/2014/main" id="{E2DEA4BD-7D49-524F-8917-306CF5EE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503" y="3102503"/>
            <a:ext cx="1290638" cy="68834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34568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925978-E3AE-4BFB-62AE-E1F809A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GoldenGate</a:t>
            </a:r>
            <a:r>
              <a:rPr lang="en-US" dirty="0"/>
              <a:t> Replication to Snowflake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F524C-E24D-A041-919F-E15712366ADE}"/>
              </a:ext>
            </a:extLst>
          </p:cNvPr>
          <p:cNvSpPr/>
          <p:nvPr/>
        </p:nvSpPr>
        <p:spPr>
          <a:xfrm>
            <a:off x="582736" y="1333710"/>
            <a:ext cx="11316496" cy="4970837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CDBA64-A2C6-7140-AD1B-FC9140F5A4DC}"/>
              </a:ext>
            </a:extLst>
          </p:cNvPr>
          <p:cNvGrpSpPr/>
          <p:nvPr/>
        </p:nvGrpSpPr>
        <p:grpSpPr>
          <a:xfrm>
            <a:off x="3951389" y="3035087"/>
            <a:ext cx="1544796" cy="1345747"/>
            <a:chOff x="3863425" y="3291760"/>
            <a:chExt cx="1544796" cy="1345747"/>
          </a:xfrm>
        </p:grpSpPr>
        <p:sp>
          <p:nvSpPr>
            <p:cNvPr id="146" name="Hexagon 145">
              <a:extLst>
                <a:ext uri="{FF2B5EF4-FFF2-40B4-BE49-F238E27FC236}">
                  <a16:creationId xmlns:a16="http://schemas.microsoft.com/office/drawing/2014/main" id="{664197F4-E27D-924A-A7CE-0AE9989B629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63425" y="3305787"/>
              <a:ext cx="1544796" cy="1331720"/>
            </a:xfrm>
            <a:prstGeom prst="hexagon">
              <a:avLst/>
            </a:prstGeom>
            <a:solidFill>
              <a:srgbClr val="FFFFFF"/>
            </a:solidFill>
            <a:ln w="38100">
              <a:solidFill>
                <a:srgbClr val="2F29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cs typeface="Arial"/>
              </a:endParaRPr>
            </a:p>
          </p:txBody>
        </p:sp>
        <p:pic>
          <p:nvPicPr>
            <p:cNvPr id="147" name="Picture 146" descr="Logo&#10;&#10;Description automatically generated">
              <a:extLst>
                <a:ext uri="{FF2B5EF4-FFF2-40B4-BE49-F238E27FC236}">
                  <a16:creationId xmlns:a16="http://schemas.microsoft.com/office/drawing/2014/main" id="{52D7CFE8-B1E9-1345-B21A-93A00AB72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1997" y="3291760"/>
              <a:ext cx="1331360" cy="1031582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7764363-0245-0A4F-AB97-47F8FA53A2E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989941" y="4183258"/>
              <a:ext cx="12554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Arial"/>
                </a:rPr>
                <a:t>OCI GoldenGate</a:t>
              </a:r>
            </a:p>
          </p:txBody>
        </p:sp>
      </p:grpSp>
      <p:pic>
        <p:nvPicPr>
          <p:cNvPr id="150" name="Picture 149" descr="Image result for azure sql logo">
            <a:extLst>
              <a:ext uri="{FF2B5EF4-FFF2-40B4-BE49-F238E27FC236}">
                <a16:creationId xmlns:a16="http://schemas.microsoft.com/office/drawing/2014/main" id="{BD229CC0-6F99-3D48-A498-88D6367D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736" y="2505940"/>
            <a:ext cx="730774" cy="22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ED5E228E-0519-9842-A024-15F21925A30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680" y="3167706"/>
            <a:ext cx="670592" cy="174895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9B840CC3-DC38-DB4F-8261-5F95B9E184E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517" y="2500838"/>
            <a:ext cx="730775" cy="267137"/>
          </a:xfrm>
          <a:prstGeom prst="rect">
            <a:avLst/>
          </a:prstGeom>
        </p:spPr>
      </p:pic>
      <p:pic>
        <p:nvPicPr>
          <p:cNvPr id="153" name="Picture 12" descr="Image result for amazon aurora logo">
            <a:extLst>
              <a:ext uri="{FF2B5EF4-FFF2-40B4-BE49-F238E27FC236}">
                <a16:creationId xmlns:a16="http://schemas.microsoft.com/office/drawing/2014/main" id="{D76EF3D0-4CD4-2546-9151-121C97D7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667" y="2769505"/>
            <a:ext cx="566887" cy="2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D6909C91-BF08-9043-A62B-A964EB58AE3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424" y="2239195"/>
            <a:ext cx="387741" cy="32781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4A2E367F-B7D2-D340-9B94-035584FB222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5" y="1975729"/>
            <a:ext cx="677245" cy="20677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EFE42F0-AB78-374B-8C96-5F420E67A62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79" y="1596170"/>
            <a:ext cx="508489" cy="26662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3838D0D-766C-8242-90D1-5D1F7F4C952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82" y="2289377"/>
            <a:ext cx="963662" cy="18018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DFB9886-CDE7-5347-B3B4-96C4FB676EB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482" y="3417909"/>
            <a:ext cx="465032" cy="322018"/>
          </a:xfrm>
          <a:prstGeom prst="rect">
            <a:avLst/>
          </a:prstGeom>
        </p:spPr>
      </p:pic>
      <p:pic>
        <p:nvPicPr>
          <p:cNvPr id="159" name="Picture 4" descr="Image result for oracle logo transparent">
            <a:extLst>
              <a:ext uri="{FF2B5EF4-FFF2-40B4-BE49-F238E27FC236}">
                <a16:creationId xmlns:a16="http://schemas.microsoft.com/office/drawing/2014/main" id="{A26A7B18-C09A-C842-8FEC-56495AC7F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37" b="41946"/>
          <a:stretch/>
        </p:blipFill>
        <p:spPr bwMode="auto">
          <a:xfrm>
            <a:off x="696307" y="1369930"/>
            <a:ext cx="1327267" cy="2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8" descr="Image result for jms icon">
            <a:extLst>
              <a:ext uri="{FF2B5EF4-FFF2-40B4-BE49-F238E27FC236}">
                <a16:creationId xmlns:a16="http://schemas.microsoft.com/office/drawing/2014/main" id="{4DC8B6A7-D1C6-204E-92FD-2217C836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964" y="3376838"/>
            <a:ext cx="765313" cy="38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E5F48E5-C058-B144-B28F-247548CC2F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87" y="5639938"/>
            <a:ext cx="670592" cy="413487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D8D3EED-A7A2-A245-8167-EADEC0CCCB2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82" y="5096613"/>
            <a:ext cx="670592" cy="41348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46A3945A-FD0A-524D-AE65-3B775A96AF0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73" y="5110803"/>
            <a:ext cx="670592" cy="413487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4468BEE-F2B9-8448-98AA-BF1C3A1D82E3}"/>
              </a:ext>
            </a:extLst>
          </p:cNvPr>
          <p:cNvGrpSpPr/>
          <p:nvPr/>
        </p:nvGrpSpPr>
        <p:grpSpPr>
          <a:xfrm>
            <a:off x="1439414" y="5622987"/>
            <a:ext cx="650186" cy="532190"/>
            <a:chOff x="5629589" y="4445783"/>
            <a:chExt cx="1186132" cy="970872"/>
          </a:xfrm>
        </p:grpSpPr>
        <p:pic>
          <p:nvPicPr>
            <p:cNvPr id="165" name="Picture 10" descr="Image result for jdedwards logo">
              <a:extLst>
                <a:ext uri="{FF2B5EF4-FFF2-40B4-BE49-F238E27FC236}">
                  <a16:creationId xmlns:a16="http://schemas.microsoft.com/office/drawing/2014/main" id="{6A6C0188-3E35-CF41-8084-08EC3F294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589" y="4445783"/>
              <a:ext cx="1186132" cy="533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2" descr="Image result for siebel logo">
              <a:extLst>
                <a:ext uri="{FF2B5EF4-FFF2-40B4-BE49-F238E27FC236}">
                  <a16:creationId xmlns:a16="http://schemas.microsoft.com/office/drawing/2014/main" id="{A291607D-08A2-CD4F-8366-C2B7A4943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664" y="4939124"/>
              <a:ext cx="955062" cy="47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7DE8B7-D9A1-6E4A-86B1-48ED74EC15CF}"/>
              </a:ext>
            </a:extLst>
          </p:cNvPr>
          <p:cNvGrpSpPr/>
          <p:nvPr/>
        </p:nvGrpSpPr>
        <p:grpSpPr>
          <a:xfrm>
            <a:off x="621739" y="4148612"/>
            <a:ext cx="1560713" cy="789426"/>
            <a:chOff x="694175" y="5122958"/>
            <a:chExt cx="2837232" cy="1375911"/>
          </a:xfrm>
        </p:grpSpPr>
        <p:pic>
          <p:nvPicPr>
            <p:cNvPr id="168" name="Picture 14" descr="Image result for rabbitmq logo transparent">
              <a:extLst>
                <a:ext uri="{FF2B5EF4-FFF2-40B4-BE49-F238E27FC236}">
                  <a16:creationId xmlns:a16="http://schemas.microsoft.com/office/drawing/2014/main" id="{03EAB788-E994-304C-98F4-2DA1D8B6D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49" y="5577050"/>
              <a:ext cx="908365" cy="209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0" descr="Image result for IBM MQ series logo transparent">
              <a:extLst>
                <a:ext uri="{FF2B5EF4-FFF2-40B4-BE49-F238E27FC236}">
                  <a16:creationId xmlns:a16="http://schemas.microsoft.com/office/drawing/2014/main" id="{8AB128AD-9146-534E-9847-9E3982C9A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937" y="5258113"/>
              <a:ext cx="801470" cy="564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" descr="Image result for mongodb logo transparent">
              <a:extLst>
                <a:ext uri="{FF2B5EF4-FFF2-40B4-BE49-F238E27FC236}">
                  <a16:creationId xmlns:a16="http://schemas.microsoft.com/office/drawing/2014/main" id="{77578BBF-5595-D447-9703-431EAC7BC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790" y="5211262"/>
              <a:ext cx="1032205" cy="29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4" descr="Image result for activemq logo transparent">
              <a:extLst>
                <a:ext uri="{FF2B5EF4-FFF2-40B4-BE49-F238E27FC236}">
                  <a16:creationId xmlns:a16="http://schemas.microsoft.com/office/drawing/2014/main" id="{AC42E755-7723-9E43-B7BD-35EBBB8FC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840" y="6186145"/>
              <a:ext cx="807022" cy="25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6" descr="Image result for amazon s3 logo transparent">
              <a:extLst>
                <a:ext uri="{FF2B5EF4-FFF2-40B4-BE49-F238E27FC236}">
                  <a16:creationId xmlns:a16="http://schemas.microsoft.com/office/drawing/2014/main" id="{28375EDB-A1D6-614D-8744-566B2C54F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75" y="5822199"/>
              <a:ext cx="920005" cy="31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8" descr="Image result for elasticsearch logo transparent">
              <a:extLst>
                <a:ext uri="{FF2B5EF4-FFF2-40B4-BE49-F238E27FC236}">
                  <a16:creationId xmlns:a16="http://schemas.microsoft.com/office/drawing/2014/main" id="{F10A850B-88EC-A747-9E6F-C2F135378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525" y="5122958"/>
              <a:ext cx="809728" cy="85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2" descr="Image result for google bigquery logo transparent">
              <a:extLst>
                <a:ext uri="{FF2B5EF4-FFF2-40B4-BE49-F238E27FC236}">
                  <a16:creationId xmlns:a16="http://schemas.microsoft.com/office/drawing/2014/main" id="{77149BE0-6764-964D-A1CE-EE4344EFE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87" y="6153818"/>
              <a:ext cx="809980" cy="345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16" descr="Image result for salesforce logo transparent">
              <a:extLst>
                <a:ext uri="{FF2B5EF4-FFF2-40B4-BE49-F238E27FC236}">
                  <a16:creationId xmlns:a16="http://schemas.microsoft.com/office/drawing/2014/main" id="{C0E66E8C-4F82-3D41-B145-33D69612B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909" y="5778291"/>
              <a:ext cx="715908" cy="71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8" descr="Image result for splunk logo transparent">
              <a:extLst>
                <a:ext uri="{FF2B5EF4-FFF2-40B4-BE49-F238E27FC236}">
                  <a16:creationId xmlns:a16="http://schemas.microsoft.com/office/drawing/2014/main" id="{37D2468A-C16F-EC42-A12A-1BF4110B2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633" y="5882984"/>
              <a:ext cx="684382" cy="207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8" descr="Image result for aws kinesis logo transparent">
              <a:extLst>
                <a:ext uri="{FF2B5EF4-FFF2-40B4-BE49-F238E27FC236}">
                  <a16:creationId xmlns:a16="http://schemas.microsoft.com/office/drawing/2014/main" id="{06361079-1AB4-DB4E-B851-222A630CE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980" y="5319886"/>
              <a:ext cx="468496" cy="46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B8FFE22A-CCEC-374D-93DF-89795524E32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089" y="1653566"/>
            <a:ext cx="632517" cy="225238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BEBD76B-FAF4-CF4A-BDF2-F8D85FFB1123}"/>
              </a:ext>
            </a:extLst>
          </p:cNvPr>
          <p:cNvGrpSpPr/>
          <p:nvPr/>
        </p:nvGrpSpPr>
        <p:grpSpPr>
          <a:xfrm>
            <a:off x="1425885" y="1980045"/>
            <a:ext cx="677245" cy="206775"/>
            <a:chOff x="2562086" y="2150178"/>
            <a:chExt cx="677245" cy="206775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158A8C67-492B-D04F-A370-293D6AC22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2086" y="2150178"/>
              <a:ext cx="677245" cy="206775"/>
            </a:xfrm>
            <a:prstGeom prst="rect">
              <a:avLst/>
            </a:prstGeom>
          </p:spPr>
        </p:pic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E04FEB8-5B9A-1B47-AB7D-A948D6480E57}"/>
                </a:ext>
              </a:extLst>
            </p:cNvPr>
            <p:cNvSpPr/>
            <p:nvPr/>
          </p:nvSpPr>
          <p:spPr>
            <a:xfrm>
              <a:off x="2959894" y="2195513"/>
              <a:ext cx="230981" cy="120048"/>
            </a:xfrm>
            <a:prstGeom prst="rect">
              <a:avLst/>
            </a:prstGeom>
            <a:solidFill>
              <a:srgbClr val="09AF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racle Sans Tab"/>
                  <a:cs typeface="Arial"/>
                </a:rPr>
                <a:t>DB2/z</a:t>
              </a:r>
            </a:p>
          </p:txBody>
        </p:sp>
      </p:grpSp>
      <p:sp>
        <p:nvSpPr>
          <p:cNvPr id="182" name="Rectangle: Rounded Corners 145">
            <a:extLst>
              <a:ext uri="{FF2B5EF4-FFF2-40B4-BE49-F238E27FC236}">
                <a16:creationId xmlns:a16="http://schemas.microsoft.com/office/drawing/2014/main" id="{D7598A94-2728-AC40-81E3-0C6C486E3660}"/>
              </a:ext>
            </a:extLst>
          </p:cNvPr>
          <p:cNvSpPr/>
          <p:nvPr/>
        </p:nvSpPr>
        <p:spPr>
          <a:xfrm>
            <a:off x="621738" y="3957837"/>
            <a:ext cx="1539557" cy="1045466"/>
          </a:xfrm>
          <a:custGeom>
            <a:avLst/>
            <a:gdLst>
              <a:gd name="connsiteX0" fmla="*/ 0 w 1539557"/>
              <a:gd name="connsiteY0" fmla="*/ 107453 h 1045466"/>
              <a:gd name="connsiteX1" fmla="*/ 107453 w 1539557"/>
              <a:gd name="connsiteY1" fmla="*/ 0 h 1045466"/>
              <a:gd name="connsiteX2" fmla="*/ 783025 w 1539557"/>
              <a:gd name="connsiteY2" fmla="*/ 0 h 1045466"/>
              <a:gd name="connsiteX3" fmla="*/ 1432104 w 1539557"/>
              <a:gd name="connsiteY3" fmla="*/ 0 h 1045466"/>
              <a:gd name="connsiteX4" fmla="*/ 1539557 w 1539557"/>
              <a:gd name="connsiteY4" fmla="*/ 107453 h 1045466"/>
              <a:gd name="connsiteX5" fmla="*/ 1539557 w 1539557"/>
              <a:gd name="connsiteY5" fmla="*/ 497816 h 1045466"/>
              <a:gd name="connsiteX6" fmla="*/ 1539557 w 1539557"/>
              <a:gd name="connsiteY6" fmla="*/ 938013 h 1045466"/>
              <a:gd name="connsiteX7" fmla="*/ 1432104 w 1539557"/>
              <a:gd name="connsiteY7" fmla="*/ 1045466 h 1045466"/>
              <a:gd name="connsiteX8" fmla="*/ 756532 w 1539557"/>
              <a:gd name="connsiteY8" fmla="*/ 1045466 h 1045466"/>
              <a:gd name="connsiteX9" fmla="*/ 107453 w 1539557"/>
              <a:gd name="connsiteY9" fmla="*/ 1045466 h 1045466"/>
              <a:gd name="connsiteX10" fmla="*/ 0 w 1539557"/>
              <a:gd name="connsiteY10" fmla="*/ 938013 h 1045466"/>
              <a:gd name="connsiteX11" fmla="*/ 0 w 1539557"/>
              <a:gd name="connsiteY11" fmla="*/ 531039 h 1045466"/>
              <a:gd name="connsiteX12" fmla="*/ 0 w 1539557"/>
              <a:gd name="connsiteY12" fmla="*/ 107453 h 104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39557" h="1045466" extrusionOk="0">
                <a:moveTo>
                  <a:pt x="0" y="107453"/>
                </a:moveTo>
                <a:cubicBezTo>
                  <a:pt x="-1304" y="50167"/>
                  <a:pt x="49546" y="-2761"/>
                  <a:pt x="107453" y="0"/>
                </a:cubicBezTo>
                <a:cubicBezTo>
                  <a:pt x="420184" y="9450"/>
                  <a:pt x="638796" y="-30056"/>
                  <a:pt x="783025" y="0"/>
                </a:cubicBezTo>
                <a:cubicBezTo>
                  <a:pt x="927254" y="30056"/>
                  <a:pt x="1245493" y="8041"/>
                  <a:pt x="1432104" y="0"/>
                </a:cubicBezTo>
                <a:cubicBezTo>
                  <a:pt x="1484982" y="-4505"/>
                  <a:pt x="1543918" y="43783"/>
                  <a:pt x="1539557" y="107453"/>
                </a:cubicBezTo>
                <a:cubicBezTo>
                  <a:pt x="1547447" y="273639"/>
                  <a:pt x="1540337" y="327339"/>
                  <a:pt x="1539557" y="497816"/>
                </a:cubicBezTo>
                <a:cubicBezTo>
                  <a:pt x="1538777" y="668293"/>
                  <a:pt x="1535545" y="753529"/>
                  <a:pt x="1539557" y="938013"/>
                </a:cubicBezTo>
                <a:cubicBezTo>
                  <a:pt x="1537242" y="998993"/>
                  <a:pt x="1489490" y="1051297"/>
                  <a:pt x="1432104" y="1045466"/>
                </a:cubicBezTo>
                <a:cubicBezTo>
                  <a:pt x="1103411" y="1071025"/>
                  <a:pt x="960260" y="1015340"/>
                  <a:pt x="756532" y="1045466"/>
                </a:cubicBezTo>
                <a:cubicBezTo>
                  <a:pt x="552804" y="1075592"/>
                  <a:pt x="283262" y="1050421"/>
                  <a:pt x="107453" y="1045466"/>
                </a:cubicBezTo>
                <a:cubicBezTo>
                  <a:pt x="43437" y="1045220"/>
                  <a:pt x="-13127" y="1001740"/>
                  <a:pt x="0" y="938013"/>
                </a:cubicBezTo>
                <a:cubicBezTo>
                  <a:pt x="-7736" y="768785"/>
                  <a:pt x="17295" y="727636"/>
                  <a:pt x="0" y="531039"/>
                </a:cubicBezTo>
                <a:cubicBezTo>
                  <a:pt x="-17295" y="334442"/>
                  <a:pt x="1441" y="230112"/>
                  <a:pt x="0" y="107453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039937622">
                  <a:prstGeom prst="roundRect">
                    <a:avLst>
                      <a:gd name="adj" fmla="val 1027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F9F711E-9204-644A-B342-9C90EF176185}"/>
              </a:ext>
            </a:extLst>
          </p:cNvPr>
          <p:cNvSpPr/>
          <p:nvPr/>
        </p:nvSpPr>
        <p:spPr>
          <a:xfrm>
            <a:off x="882026" y="3903769"/>
            <a:ext cx="980670" cy="12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044B66F-07FE-D844-A98A-8918ECF5C87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746" y="3759140"/>
            <a:ext cx="872764" cy="448268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AE07605D-B267-C04D-A215-8207E1A39D0C}"/>
              </a:ext>
            </a:extLst>
          </p:cNvPr>
          <p:cNvSpPr txBox="1"/>
          <p:nvPr/>
        </p:nvSpPr>
        <p:spPr>
          <a:xfrm>
            <a:off x="2287117" y="1971593"/>
            <a:ext cx="829651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Relational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24D2FFC-DB43-F644-93D2-45D772B31B42}"/>
              </a:ext>
            </a:extLst>
          </p:cNvPr>
          <p:cNvSpPr txBox="1"/>
          <p:nvPr/>
        </p:nvSpPr>
        <p:spPr>
          <a:xfrm>
            <a:off x="2287117" y="3529303"/>
            <a:ext cx="829651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Non-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Relational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9D6519F-1274-1849-8491-26E6612D98AC}"/>
              </a:ext>
            </a:extLst>
          </p:cNvPr>
          <p:cNvSpPr txBox="1"/>
          <p:nvPr/>
        </p:nvSpPr>
        <p:spPr>
          <a:xfrm>
            <a:off x="2287117" y="5386007"/>
            <a:ext cx="82965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pic>
        <p:nvPicPr>
          <p:cNvPr id="188" name="Picture 2" descr="Image result for amazon rds logo&quot;">
            <a:extLst>
              <a:ext uri="{FF2B5EF4-FFF2-40B4-BE49-F238E27FC236}">
                <a16:creationId xmlns:a16="http://schemas.microsoft.com/office/drawing/2014/main" id="{59D82A5F-2377-8B4F-B3B3-009E3442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38" y="2954634"/>
            <a:ext cx="553925" cy="5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4" descr="Image result for mariadb logo&quot;">
            <a:extLst>
              <a:ext uri="{FF2B5EF4-FFF2-40B4-BE49-F238E27FC236}">
                <a16:creationId xmlns:a16="http://schemas.microsoft.com/office/drawing/2014/main" id="{40FD31E7-C116-6446-A43B-286CD23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905" y="2799254"/>
            <a:ext cx="578648" cy="29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Oval 189">
            <a:extLst>
              <a:ext uri="{FF2B5EF4-FFF2-40B4-BE49-F238E27FC236}">
                <a16:creationId xmlns:a16="http://schemas.microsoft.com/office/drawing/2014/main" id="{5EB00826-3E2D-164B-9039-E17BCED8F504}"/>
              </a:ext>
            </a:extLst>
          </p:cNvPr>
          <p:cNvSpPr/>
          <p:nvPr/>
        </p:nvSpPr>
        <p:spPr>
          <a:xfrm>
            <a:off x="2032843" y="2130100"/>
            <a:ext cx="187166" cy="187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6D7B0D4-B5D9-6046-9376-B76BE15A1157}"/>
              </a:ext>
            </a:extLst>
          </p:cNvPr>
          <p:cNvSpPr/>
          <p:nvPr/>
        </p:nvSpPr>
        <p:spPr>
          <a:xfrm>
            <a:off x="2032843" y="3652821"/>
            <a:ext cx="187166" cy="187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F081223C-4359-3440-B019-BB2522396889}"/>
              </a:ext>
            </a:extLst>
          </p:cNvPr>
          <p:cNvSpPr/>
          <p:nvPr/>
        </p:nvSpPr>
        <p:spPr>
          <a:xfrm>
            <a:off x="2032843" y="5277066"/>
            <a:ext cx="187166" cy="187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5B4EBD8-EEC7-AB4A-8683-27266DE8525C}"/>
              </a:ext>
            </a:extLst>
          </p:cNvPr>
          <p:cNvSpPr/>
          <p:nvPr/>
        </p:nvSpPr>
        <p:spPr>
          <a:xfrm>
            <a:off x="4058284" y="3810363"/>
            <a:ext cx="143041" cy="9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FE8C28-2DB8-224C-B476-AB152FAFF1BD}"/>
              </a:ext>
            </a:extLst>
          </p:cNvPr>
          <p:cNvSpPr/>
          <p:nvPr/>
        </p:nvSpPr>
        <p:spPr>
          <a:xfrm>
            <a:off x="4753664" y="4047460"/>
            <a:ext cx="143041" cy="9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AF5AE9B-4955-874C-8756-6F9660481764}"/>
              </a:ext>
            </a:extLst>
          </p:cNvPr>
          <p:cNvSpPr txBox="1"/>
          <p:nvPr/>
        </p:nvSpPr>
        <p:spPr>
          <a:xfrm>
            <a:off x="4101682" y="4589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Aggregation</a:t>
            </a:r>
          </a:p>
        </p:txBody>
      </p:sp>
      <p:cxnSp>
        <p:nvCxnSpPr>
          <p:cNvPr id="208" name="Connector: Curved 147">
            <a:extLst>
              <a:ext uri="{FF2B5EF4-FFF2-40B4-BE49-F238E27FC236}">
                <a16:creationId xmlns:a16="http://schemas.microsoft.com/office/drawing/2014/main" id="{34C17914-49C6-9340-85C0-D7A1E1F46DCD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181554" y="2146313"/>
            <a:ext cx="1733588" cy="1568560"/>
          </a:xfrm>
          <a:prstGeom prst="curvedConnector3">
            <a:avLst>
              <a:gd name="adj1" fmla="val 50000"/>
            </a:avLst>
          </a:prstGeom>
          <a:ln w="9525">
            <a:solidFill>
              <a:schemeClr val="bg1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Curved 147">
            <a:extLst>
              <a:ext uri="{FF2B5EF4-FFF2-40B4-BE49-F238E27FC236}">
                <a16:creationId xmlns:a16="http://schemas.microsoft.com/office/drawing/2014/main" id="{CF82817B-0E52-7C42-B6FE-A97059CFB4C9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2101768" y="3714873"/>
            <a:ext cx="1813374" cy="1624245"/>
          </a:xfrm>
          <a:prstGeom prst="curvedConnector3">
            <a:avLst>
              <a:gd name="adj1" fmla="val 50000"/>
            </a:avLst>
          </a:prstGeom>
          <a:ln w="9525">
            <a:solidFill>
              <a:schemeClr val="bg1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D50C1A-C78E-9D42-A3F4-4C7F207E6F2F}"/>
              </a:ext>
            </a:extLst>
          </p:cNvPr>
          <p:cNvCxnSpPr>
            <a:cxnSpLocks/>
          </p:cNvCxnSpPr>
          <p:nvPr/>
        </p:nvCxnSpPr>
        <p:spPr>
          <a:xfrm>
            <a:off x="2101768" y="3714873"/>
            <a:ext cx="1813374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C5E593E-C024-7C4A-BB3F-B6D71ABEA9AA}"/>
              </a:ext>
            </a:extLst>
          </p:cNvPr>
          <p:cNvGrpSpPr/>
          <p:nvPr/>
        </p:nvGrpSpPr>
        <p:grpSpPr>
          <a:xfrm>
            <a:off x="4112691" y="4170762"/>
            <a:ext cx="361549" cy="415700"/>
            <a:chOff x="6192750" y="2230758"/>
            <a:chExt cx="387947" cy="440168"/>
          </a:xfrm>
          <a:solidFill>
            <a:schemeClr val="tx1"/>
          </a:solidFill>
        </p:grpSpPr>
        <p:sp>
          <p:nvSpPr>
            <p:cNvPr id="212" name="Freeform 322">
              <a:extLst>
                <a:ext uri="{FF2B5EF4-FFF2-40B4-BE49-F238E27FC236}">
                  <a16:creationId xmlns:a16="http://schemas.microsoft.com/office/drawing/2014/main" id="{D02AD710-4013-3F41-9250-F6704C7C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905" y="2453277"/>
              <a:ext cx="206792" cy="217649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3" name="Freeform 322">
              <a:extLst>
                <a:ext uri="{FF2B5EF4-FFF2-40B4-BE49-F238E27FC236}">
                  <a16:creationId xmlns:a16="http://schemas.microsoft.com/office/drawing/2014/main" id="{D5F18CE1-196C-204F-8D8D-18827B4B403C}"/>
                </a:ext>
              </a:extLst>
            </p:cNvPr>
            <p:cNvSpPr>
              <a:spLocks/>
            </p:cNvSpPr>
            <p:nvPr/>
          </p:nvSpPr>
          <p:spPr bwMode="auto">
            <a:xfrm rot="20938804">
              <a:off x="6192750" y="2230758"/>
              <a:ext cx="267858" cy="281921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9893A265-1152-D84B-92D2-238411C4B62B}"/>
              </a:ext>
            </a:extLst>
          </p:cNvPr>
          <p:cNvCxnSpPr>
            <a:cxnSpLocks/>
          </p:cNvCxnSpPr>
          <p:nvPr/>
        </p:nvCxnSpPr>
        <p:spPr>
          <a:xfrm>
            <a:off x="5586413" y="3714493"/>
            <a:ext cx="1271587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F1EECC3-311B-C043-AD4D-F5572207997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58000" y="2403104"/>
            <a:ext cx="4965512" cy="28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7A80-03FA-C748-838F-6D590709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GoldenGate</a:t>
            </a:r>
            <a:r>
              <a:rPr lang="en-US" dirty="0"/>
              <a:t> Staging for Snowflake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03D382C-7F54-08B7-9B71-89F5EF00D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30937" y="1843423"/>
            <a:ext cx="3350230" cy="35272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b="1" i="0" u="none" strike="noStrike" dirty="0">
                <a:solidFill>
                  <a:srgbClr val="00FF97"/>
                </a:solidFill>
                <a:effectLst/>
                <a:latin typeface="Söhne"/>
              </a:rPr>
              <a:t>Internal Stage:</a:t>
            </a:r>
            <a:endParaRPr lang="en-IN" dirty="0">
              <a:solidFill>
                <a:srgbClr val="00FF97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IN" sz="1400" b="0" i="0" u="none" strike="noStrike" dirty="0">
                <a:solidFill>
                  <a:srgbClr val="00FF97"/>
                </a:solidFill>
                <a:effectLst/>
                <a:latin typeface="Söhne"/>
              </a:rPr>
              <a:t>Managed by Snowflake.</a:t>
            </a:r>
          </a:p>
          <a:p>
            <a:pPr marL="0" indent="0" algn="l">
              <a:buNone/>
            </a:pPr>
            <a:r>
              <a:rPr lang="en-IN" sz="1400" b="0" i="0" u="none" strike="noStrike" dirty="0">
                <a:solidFill>
                  <a:srgbClr val="00FF97"/>
                </a:solidFill>
                <a:effectLst/>
                <a:latin typeface="Söhne"/>
              </a:rPr>
              <a:t>Provides fast and efficient data loading from files stored within Snowflake.</a:t>
            </a:r>
          </a:p>
          <a:p>
            <a:pPr marL="0" indent="0">
              <a:buNone/>
            </a:pPr>
            <a:r>
              <a:rPr lang="en-IN" b="1" i="0" u="none" strike="noStrike" dirty="0">
                <a:solidFill>
                  <a:srgbClr val="00FF97"/>
                </a:solidFill>
                <a:effectLst/>
                <a:latin typeface="Söhne"/>
              </a:rPr>
              <a:t>External Stage:</a:t>
            </a:r>
          </a:p>
          <a:p>
            <a:pPr marL="0" indent="0">
              <a:buNone/>
            </a:pPr>
            <a:r>
              <a:rPr lang="en-IN" sz="1400" b="0" i="0" u="none" strike="noStrike" dirty="0">
                <a:solidFill>
                  <a:srgbClr val="00FF97"/>
                </a:solidFill>
                <a:effectLst/>
                <a:latin typeface="Söhne"/>
              </a:rPr>
              <a:t>References files stored externally in cloud storage services.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FF97"/>
                </a:solidFill>
                <a:latin typeface="Söhne"/>
              </a:rPr>
              <a:t>Enables data to be queried and loaded into Snowflake without physically moving it into Snowflake's storage.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FA96-75D2-5F41-9FC5-9DFDA569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3" y="1548827"/>
            <a:ext cx="8505133" cy="45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7A80-03FA-C748-838F-6D590709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GoldenGate</a:t>
            </a:r>
            <a:r>
              <a:rPr lang="en-US" dirty="0"/>
              <a:t> Staging for Snowflake</a:t>
            </a:r>
          </a:p>
        </p:txBody>
      </p:sp>
      <p:pic>
        <p:nvPicPr>
          <p:cNvPr id="4" name="Picture 36" descr="Image result for oracle object store logo">
            <a:extLst>
              <a:ext uri="{FF2B5EF4-FFF2-40B4-BE49-F238E27FC236}">
                <a16:creationId xmlns:a16="http://schemas.microsoft.com/office/drawing/2014/main" id="{170B5B83-69B9-2147-941A-0048B9A5350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44927" y="3822235"/>
            <a:ext cx="761686" cy="9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172">
            <a:extLst>
              <a:ext uri="{FF2B5EF4-FFF2-40B4-BE49-F238E27FC236}">
                <a16:creationId xmlns:a16="http://schemas.microsoft.com/office/drawing/2014/main" id="{F5DD347D-830F-CC4A-A6C6-CF2D50D44798}"/>
              </a:ext>
            </a:extLst>
          </p:cNvPr>
          <p:cNvSpPr/>
          <p:nvPr/>
        </p:nvSpPr>
        <p:spPr>
          <a:xfrm>
            <a:off x="3351426" y="2752199"/>
            <a:ext cx="5985895" cy="2353385"/>
          </a:xfrm>
          <a:custGeom>
            <a:avLst/>
            <a:gdLst>
              <a:gd name="connsiteX0" fmla="*/ 0 w 5985895"/>
              <a:gd name="connsiteY0" fmla="*/ 392239 h 2353385"/>
              <a:gd name="connsiteX1" fmla="*/ 392239 w 5985895"/>
              <a:gd name="connsiteY1" fmla="*/ 0 h 2353385"/>
              <a:gd name="connsiteX2" fmla="*/ 1022188 w 5985895"/>
              <a:gd name="connsiteY2" fmla="*/ 0 h 2353385"/>
              <a:gd name="connsiteX3" fmla="*/ 1548109 w 5985895"/>
              <a:gd name="connsiteY3" fmla="*/ 0 h 2353385"/>
              <a:gd name="connsiteX4" fmla="*/ 2126045 w 5985895"/>
              <a:gd name="connsiteY4" fmla="*/ 0 h 2353385"/>
              <a:gd name="connsiteX5" fmla="*/ 2808008 w 5985895"/>
              <a:gd name="connsiteY5" fmla="*/ 0 h 2353385"/>
              <a:gd name="connsiteX6" fmla="*/ 3385943 w 5985895"/>
              <a:gd name="connsiteY6" fmla="*/ 0 h 2353385"/>
              <a:gd name="connsiteX7" fmla="*/ 3911865 w 5985895"/>
              <a:gd name="connsiteY7" fmla="*/ 0 h 2353385"/>
              <a:gd name="connsiteX8" fmla="*/ 4541814 w 5985895"/>
              <a:gd name="connsiteY8" fmla="*/ 0 h 2353385"/>
              <a:gd name="connsiteX9" fmla="*/ 5015721 w 5985895"/>
              <a:gd name="connsiteY9" fmla="*/ 0 h 2353385"/>
              <a:gd name="connsiteX10" fmla="*/ 5593656 w 5985895"/>
              <a:gd name="connsiteY10" fmla="*/ 0 h 2353385"/>
              <a:gd name="connsiteX11" fmla="*/ 5985895 w 5985895"/>
              <a:gd name="connsiteY11" fmla="*/ 392239 h 2353385"/>
              <a:gd name="connsiteX12" fmla="*/ 5985895 w 5985895"/>
              <a:gd name="connsiteY12" fmla="*/ 883830 h 2353385"/>
              <a:gd name="connsiteX13" fmla="*/ 5985895 w 5985895"/>
              <a:gd name="connsiteY13" fmla="*/ 1359732 h 2353385"/>
              <a:gd name="connsiteX14" fmla="*/ 5985895 w 5985895"/>
              <a:gd name="connsiteY14" fmla="*/ 1961146 h 2353385"/>
              <a:gd name="connsiteX15" fmla="*/ 5593656 w 5985895"/>
              <a:gd name="connsiteY15" fmla="*/ 2353385 h 2353385"/>
              <a:gd name="connsiteX16" fmla="*/ 5015721 w 5985895"/>
              <a:gd name="connsiteY16" fmla="*/ 2353385 h 2353385"/>
              <a:gd name="connsiteX17" fmla="*/ 4385771 w 5985895"/>
              <a:gd name="connsiteY17" fmla="*/ 2353385 h 2353385"/>
              <a:gd name="connsiteX18" fmla="*/ 3703808 w 5985895"/>
              <a:gd name="connsiteY18" fmla="*/ 2353385 h 2353385"/>
              <a:gd name="connsiteX19" fmla="*/ 3281915 w 5985895"/>
              <a:gd name="connsiteY19" fmla="*/ 2353385 h 2353385"/>
              <a:gd name="connsiteX20" fmla="*/ 2651966 w 5985895"/>
              <a:gd name="connsiteY20" fmla="*/ 2353385 h 2353385"/>
              <a:gd name="connsiteX21" fmla="*/ 2022016 w 5985895"/>
              <a:gd name="connsiteY21" fmla="*/ 2353385 h 2353385"/>
              <a:gd name="connsiteX22" fmla="*/ 1600124 w 5985895"/>
              <a:gd name="connsiteY22" fmla="*/ 2353385 h 2353385"/>
              <a:gd name="connsiteX23" fmla="*/ 1126217 w 5985895"/>
              <a:gd name="connsiteY23" fmla="*/ 2353385 h 2353385"/>
              <a:gd name="connsiteX24" fmla="*/ 392239 w 5985895"/>
              <a:gd name="connsiteY24" fmla="*/ 2353385 h 2353385"/>
              <a:gd name="connsiteX25" fmla="*/ 0 w 5985895"/>
              <a:gd name="connsiteY25" fmla="*/ 1961146 h 2353385"/>
              <a:gd name="connsiteX26" fmla="*/ 0 w 5985895"/>
              <a:gd name="connsiteY26" fmla="*/ 1406799 h 2353385"/>
              <a:gd name="connsiteX27" fmla="*/ 0 w 5985895"/>
              <a:gd name="connsiteY27" fmla="*/ 868141 h 2353385"/>
              <a:gd name="connsiteX28" fmla="*/ 0 w 5985895"/>
              <a:gd name="connsiteY28" fmla="*/ 392239 h 235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85895" h="2353385" fill="none" extrusionOk="0">
                <a:moveTo>
                  <a:pt x="0" y="392239"/>
                </a:moveTo>
                <a:cubicBezTo>
                  <a:pt x="-1996" y="144027"/>
                  <a:pt x="163952" y="25390"/>
                  <a:pt x="392239" y="0"/>
                </a:cubicBezTo>
                <a:cubicBezTo>
                  <a:pt x="682068" y="-49476"/>
                  <a:pt x="764833" y="1723"/>
                  <a:pt x="1022188" y="0"/>
                </a:cubicBezTo>
                <a:cubicBezTo>
                  <a:pt x="1279543" y="-1723"/>
                  <a:pt x="1440086" y="12975"/>
                  <a:pt x="1548109" y="0"/>
                </a:cubicBezTo>
                <a:cubicBezTo>
                  <a:pt x="1656132" y="-12975"/>
                  <a:pt x="1956661" y="65818"/>
                  <a:pt x="2126045" y="0"/>
                </a:cubicBezTo>
                <a:cubicBezTo>
                  <a:pt x="2295429" y="-65818"/>
                  <a:pt x="2606139" y="19350"/>
                  <a:pt x="2808008" y="0"/>
                </a:cubicBezTo>
                <a:cubicBezTo>
                  <a:pt x="3009877" y="-19350"/>
                  <a:pt x="3113989" y="19874"/>
                  <a:pt x="3385943" y="0"/>
                </a:cubicBezTo>
                <a:cubicBezTo>
                  <a:pt x="3657898" y="-19874"/>
                  <a:pt x="3757515" y="16131"/>
                  <a:pt x="3911865" y="0"/>
                </a:cubicBezTo>
                <a:cubicBezTo>
                  <a:pt x="4066215" y="-16131"/>
                  <a:pt x="4384190" y="29057"/>
                  <a:pt x="4541814" y="0"/>
                </a:cubicBezTo>
                <a:cubicBezTo>
                  <a:pt x="4699438" y="-29057"/>
                  <a:pt x="4887247" y="22129"/>
                  <a:pt x="5015721" y="0"/>
                </a:cubicBezTo>
                <a:cubicBezTo>
                  <a:pt x="5144195" y="-22129"/>
                  <a:pt x="5360198" y="16397"/>
                  <a:pt x="5593656" y="0"/>
                </a:cubicBezTo>
                <a:cubicBezTo>
                  <a:pt x="5762921" y="38317"/>
                  <a:pt x="5978991" y="148081"/>
                  <a:pt x="5985895" y="392239"/>
                </a:cubicBezTo>
                <a:cubicBezTo>
                  <a:pt x="6027492" y="610070"/>
                  <a:pt x="5969223" y="725730"/>
                  <a:pt x="5985895" y="883830"/>
                </a:cubicBezTo>
                <a:cubicBezTo>
                  <a:pt x="6002567" y="1041930"/>
                  <a:pt x="5943096" y="1253603"/>
                  <a:pt x="5985895" y="1359732"/>
                </a:cubicBezTo>
                <a:cubicBezTo>
                  <a:pt x="6028694" y="1465861"/>
                  <a:pt x="5972730" y="1666101"/>
                  <a:pt x="5985895" y="1961146"/>
                </a:cubicBezTo>
                <a:cubicBezTo>
                  <a:pt x="5956203" y="2172817"/>
                  <a:pt x="5820837" y="2364082"/>
                  <a:pt x="5593656" y="2353385"/>
                </a:cubicBezTo>
                <a:cubicBezTo>
                  <a:pt x="5452498" y="2414495"/>
                  <a:pt x="5231686" y="2287509"/>
                  <a:pt x="5015721" y="2353385"/>
                </a:cubicBezTo>
                <a:cubicBezTo>
                  <a:pt x="4799757" y="2419261"/>
                  <a:pt x="4662948" y="2311955"/>
                  <a:pt x="4385771" y="2353385"/>
                </a:cubicBezTo>
                <a:cubicBezTo>
                  <a:pt x="4108594" y="2394815"/>
                  <a:pt x="4023391" y="2279700"/>
                  <a:pt x="3703808" y="2353385"/>
                </a:cubicBezTo>
                <a:cubicBezTo>
                  <a:pt x="3384225" y="2427070"/>
                  <a:pt x="3461189" y="2316068"/>
                  <a:pt x="3281915" y="2353385"/>
                </a:cubicBezTo>
                <a:cubicBezTo>
                  <a:pt x="3102641" y="2390702"/>
                  <a:pt x="2959295" y="2347716"/>
                  <a:pt x="2651966" y="2353385"/>
                </a:cubicBezTo>
                <a:cubicBezTo>
                  <a:pt x="2344637" y="2359054"/>
                  <a:pt x="2234485" y="2297240"/>
                  <a:pt x="2022016" y="2353385"/>
                </a:cubicBezTo>
                <a:cubicBezTo>
                  <a:pt x="1809547" y="2409530"/>
                  <a:pt x="1736726" y="2330249"/>
                  <a:pt x="1600124" y="2353385"/>
                </a:cubicBezTo>
                <a:cubicBezTo>
                  <a:pt x="1463522" y="2376521"/>
                  <a:pt x="1244378" y="2337939"/>
                  <a:pt x="1126217" y="2353385"/>
                </a:cubicBezTo>
                <a:cubicBezTo>
                  <a:pt x="1008056" y="2368831"/>
                  <a:pt x="547667" y="2318017"/>
                  <a:pt x="392239" y="2353385"/>
                </a:cubicBezTo>
                <a:cubicBezTo>
                  <a:pt x="159630" y="2300354"/>
                  <a:pt x="-4792" y="2178828"/>
                  <a:pt x="0" y="1961146"/>
                </a:cubicBezTo>
                <a:cubicBezTo>
                  <a:pt x="-19564" y="1836662"/>
                  <a:pt x="27072" y="1590963"/>
                  <a:pt x="0" y="1406799"/>
                </a:cubicBezTo>
                <a:cubicBezTo>
                  <a:pt x="-27072" y="1222635"/>
                  <a:pt x="16052" y="1049448"/>
                  <a:pt x="0" y="868141"/>
                </a:cubicBezTo>
                <a:cubicBezTo>
                  <a:pt x="-16052" y="686834"/>
                  <a:pt x="55601" y="585472"/>
                  <a:pt x="0" y="392239"/>
                </a:cubicBezTo>
                <a:close/>
              </a:path>
              <a:path w="5985895" h="2353385" stroke="0" extrusionOk="0">
                <a:moveTo>
                  <a:pt x="0" y="392239"/>
                </a:moveTo>
                <a:cubicBezTo>
                  <a:pt x="2045" y="222736"/>
                  <a:pt x="207900" y="-47207"/>
                  <a:pt x="392239" y="0"/>
                </a:cubicBezTo>
                <a:cubicBezTo>
                  <a:pt x="646240" y="-13836"/>
                  <a:pt x="798964" y="20533"/>
                  <a:pt x="970174" y="0"/>
                </a:cubicBezTo>
                <a:cubicBezTo>
                  <a:pt x="1141385" y="-20533"/>
                  <a:pt x="1268935" y="37521"/>
                  <a:pt x="1496095" y="0"/>
                </a:cubicBezTo>
                <a:cubicBezTo>
                  <a:pt x="1723255" y="-37521"/>
                  <a:pt x="1820177" y="51996"/>
                  <a:pt x="2074030" y="0"/>
                </a:cubicBezTo>
                <a:cubicBezTo>
                  <a:pt x="2327884" y="-51996"/>
                  <a:pt x="2407449" y="61820"/>
                  <a:pt x="2599952" y="0"/>
                </a:cubicBezTo>
                <a:cubicBezTo>
                  <a:pt x="2792455" y="-61820"/>
                  <a:pt x="3055337" y="56931"/>
                  <a:pt x="3281915" y="0"/>
                </a:cubicBezTo>
                <a:cubicBezTo>
                  <a:pt x="3508493" y="-56931"/>
                  <a:pt x="3572533" y="15975"/>
                  <a:pt x="3703808" y="0"/>
                </a:cubicBezTo>
                <a:cubicBezTo>
                  <a:pt x="3835083" y="-15975"/>
                  <a:pt x="4043316" y="3395"/>
                  <a:pt x="4177715" y="0"/>
                </a:cubicBezTo>
                <a:cubicBezTo>
                  <a:pt x="4312114" y="-3395"/>
                  <a:pt x="4485885" y="17789"/>
                  <a:pt x="4703636" y="0"/>
                </a:cubicBezTo>
                <a:cubicBezTo>
                  <a:pt x="4921387" y="-17789"/>
                  <a:pt x="5191605" y="82585"/>
                  <a:pt x="5593656" y="0"/>
                </a:cubicBezTo>
                <a:cubicBezTo>
                  <a:pt x="5838003" y="46860"/>
                  <a:pt x="5977827" y="150709"/>
                  <a:pt x="5985895" y="392239"/>
                </a:cubicBezTo>
                <a:cubicBezTo>
                  <a:pt x="5998388" y="612554"/>
                  <a:pt x="5944738" y="788697"/>
                  <a:pt x="5985895" y="915208"/>
                </a:cubicBezTo>
                <a:cubicBezTo>
                  <a:pt x="6027052" y="1041719"/>
                  <a:pt x="5950064" y="1281811"/>
                  <a:pt x="5985895" y="1422488"/>
                </a:cubicBezTo>
                <a:cubicBezTo>
                  <a:pt x="6021726" y="1563165"/>
                  <a:pt x="5963417" y="1799106"/>
                  <a:pt x="5985895" y="1961146"/>
                </a:cubicBezTo>
                <a:cubicBezTo>
                  <a:pt x="6017717" y="2164281"/>
                  <a:pt x="5769338" y="2384426"/>
                  <a:pt x="5593656" y="2353385"/>
                </a:cubicBezTo>
                <a:cubicBezTo>
                  <a:pt x="5373074" y="2395517"/>
                  <a:pt x="5345427" y="2309425"/>
                  <a:pt x="5119749" y="2353385"/>
                </a:cubicBezTo>
                <a:cubicBezTo>
                  <a:pt x="4894071" y="2397345"/>
                  <a:pt x="4758811" y="2340018"/>
                  <a:pt x="4541814" y="2353385"/>
                </a:cubicBezTo>
                <a:cubicBezTo>
                  <a:pt x="4324818" y="2366752"/>
                  <a:pt x="4203832" y="2313522"/>
                  <a:pt x="4015893" y="2353385"/>
                </a:cubicBezTo>
                <a:cubicBezTo>
                  <a:pt x="3827954" y="2393248"/>
                  <a:pt x="3734268" y="2331666"/>
                  <a:pt x="3594000" y="2353385"/>
                </a:cubicBezTo>
                <a:cubicBezTo>
                  <a:pt x="3453732" y="2375104"/>
                  <a:pt x="3227143" y="2295866"/>
                  <a:pt x="3016065" y="2353385"/>
                </a:cubicBezTo>
                <a:cubicBezTo>
                  <a:pt x="2804987" y="2410904"/>
                  <a:pt x="2779374" y="2340500"/>
                  <a:pt x="2594172" y="2353385"/>
                </a:cubicBezTo>
                <a:cubicBezTo>
                  <a:pt x="2408970" y="2366270"/>
                  <a:pt x="2293531" y="2307130"/>
                  <a:pt x="2068251" y="2353385"/>
                </a:cubicBezTo>
                <a:cubicBezTo>
                  <a:pt x="1842971" y="2399640"/>
                  <a:pt x="1666592" y="2289707"/>
                  <a:pt x="1386288" y="2353385"/>
                </a:cubicBezTo>
                <a:cubicBezTo>
                  <a:pt x="1105984" y="2417063"/>
                  <a:pt x="643999" y="2312225"/>
                  <a:pt x="392239" y="2353385"/>
                </a:cubicBezTo>
                <a:cubicBezTo>
                  <a:pt x="176715" y="2358883"/>
                  <a:pt x="-61307" y="2172865"/>
                  <a:pt x="0" y="1961146"/>
                </a:cubicBezTo>
                <a:cubicBezTo>
                  <a:pt x="-7007" y="1808366"/>
                  <a:pt x="54983" y="1684205"/>
                  <a:pt x="0" y="1485244"/>
                </a:cubicBezTo>
                <a:cubicBezTo>
                  <a:pt x="-54983" y="1286283"/>
                  <a:pt x="64552" y="1052927"/>
                  <a:pt x="0" y="930897"/>
                </a:cubicBezTo>
                <a:cubicBezTo>
                  <a:pt x="-64552" y="808867"/>
                  <a:pt x="18867" y="511807"/>
                  <a:pt x="0" y="392239"/>
                </a:cubicBezTo>
                <a:close/>
              </a:path>
            </a:pathLst>
          </a:custGeom>
          <a:blipFill>
            <a:blip r:embed="rId22"/>
            <a:tile tx="0" ty="0" sx="100000" sy="100000" flip="none" algn="tl"/>
          </a:blipFill>
          <a:ln w="12700">
            <a:solidFill>
              <a:srgbClr val="0ABEF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43934193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pic>
        <p:nvPicPr>
          <p:cNvPr id="7" name="Picture 30" descr="Image result for snowflake data warehouse logo">
            <a:extLst>
              <a:ext uri="{FF2B5EF4-FFF2-40B4-BE49-F238E27FC236}">
                <a16:creationId xmlns:a16="http://schemas.microsoft.com/office/drawing/2014/main" id="{B9FE0446-A9D8-2E43-94F5-67E992D40EE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36243" y="2686599"/>
            <a:ext cx="1717767" cy="5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511FC-9931-9C4D-ACC0-5E380DD016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62859" y="4773186"/>
            <a:ext cx="48237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Object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Storage</a:t>
            </a:r>
          </a:p>
        </p:txBody>
      </p:sp>
      <p:sp>
        <p:nvSpPr>
          <p:cNvPr id="9" name="Flowchart: Multidocument 149">
            <a:extLst>
              <a:ext uri="{FF2B5EF4-FFF2-40B4-BE49-F238E27FC236}">
                <a16:creationId xmlns:a16="http://schemas.microsoft.com/office/drawing/2014/main" id="{58153A0A-7463-1C49-B4B0-D0652AF336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200258" y="4088392"/>
            <a:ext cx="671282" cy="659210"/>
          </a:xfrm>
          <a:prstGeom prst="flowChartMultidocumen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10000"/>
                    <a:lumOff val="90000"/>
                  </a:srgbClr>
                </a:solidFill>
                <a:effectLst/>
                <a:uLnTx/>
                <a:uFillTx/>
                <a:latin typeface="Oracle Sans Tab"/>
                <a:cs typeface="Arial"/>
              </a:rPr>
              <a:t>Avro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7670C5-84CA-C14C-B8E1-DB9E0DBD36AC}"/>
              </a:ext>
            </a:extLst>
          </p:cNvPr>
          <p:cNvGrpSpPr/>
          <p:nvPr/>
        </p:nvGrpSpPr>
        <p:grpSpPr>
          <a:xfrm>
            <a:off x="1517056" y="2804360"/>
            <a:ext cx="716007" cy="901148"/>
            <a:chOff x="7772121" y="3102915"/>
            <a:chExt cx="716007" cy="9011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9F6417-E741-1C46-B803-619EFE0F9A55}"/>
                </a:ext>
              </a:extLst>
            </p:cNvPr>
            <p:cNvSpPr txBox="1"/>
            <p:nvPr/>
          </p:nvSpPr>
          <p:spPr>
            <a:xfrm>
              <a:off x="7772121" y="3102915"/>
              <a:ext cx="716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Delivery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7271C4-BE3A-7049-B4B0-DB67C6A51A47}"/>
                </a:ext>
              </a:extLst>
            </p:cNvPr>
            <p:cNvGrpSpPr/>
            <p:nvPr/>
          </p:nvGrpSpPr>
          <p:grpSpPr>
            <a:xfrm>
              <a:off x="7817876" y="3459075"/>
              <a:ext cx="533176" cy="544988"/>
              <a:chOff x="1874033" y="2739593"/>
              <a:chExt cx="817712" cy="777040"/>
            </a:xfrm>
          </p:grpSpPr>
          <p:sp>
            <p:nvSpPr>
              <p:cNvPr id="13" name="Rounded Rectangle 50">
                <a:extLst>
                  <a:ext uri="{FF2B5EF4-FFF2-40B4-BE49-F238E27FC236}">
                    <a16:creationId xmlns:a16="http://schemas.microsoft.com/office/drawing/2014/main" id="{CEEFEEE5-2273-5047-8793-342BC9930999}"/>
                  </a:ext>
                </a:extLst>
              </p:cNvPr>
              <p:cNvSpPr/>
              <p:nvPr/>
            </p:nvSpPr>
            <p:spPr>
              <a:xfrm>
                <a:off x="2014091" y="2739593"/>
                <a:ext cx="677654" cy="67765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1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highlight>
                    <a:srgbClr val="FFFF00"/>
                  </a:highlight>
                  <a:uLnTx/>
                  <a:uFillTx/>
                  <a:latin typeface="Oracle Sans Tab"/>
                  <a:cs typeface="Arial"/>
                </a:endParaRPr>
              </a:p>
            </p:txBody>
          </p:sp>
          <p:sp>
            <p:nvSpPr>
              <p:cNvPr id="14" name="Right Arrow 51">
                <a:extLst>
                  <a:ext uri="{FF2B5EF4-FFF2-40B4-BE49-F238E27FC236}">
                    <a16:creationId xmlns:a16="http://schemas.microsoft.com/office/drawing/2014/main" id="{6B178873-6EE1-E640-8832-63DA1084923F}"/>
                  </a:ext>
                </a:extLst>
              </p:cNvPr>
              <p:cNvSpPr/>
              <p:nvPr/>
            </p:nvSpPr>
            <p:spPr>
              <a:xfrm>
                <a:off x="1874033" y="3081401"/>
                <a:ext cx="603449" cy="435232"/>
              </a:xfrm>
              <a:prstGeom prst="rightArrow">
                <a:avLst>
                  <a:gd name="adj1" fmla="val 67813"/>
                  <a:gd name="adj2" fmla="val 41094"/>
                </a:avLst>
              </a:prstGeom>
              <a:solidFill>
                <a:srgbClr val="81B2C3"/>
              </a:solidFill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racle Sans Tab"/>
                  <a:cs typeface="Arial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FA7750-732C-1C41-818B-D73D499175ED}"/>
              </a:ext>
            </a:extLst>
          </p:cNvPr>
          <p:cNvGrpSpPr/>
          <p:nvPr/>
        </p:nvGrpSpPr>
        <p:grpSpPr>
          <a:xfrm>
            <a:off x="432249" y="2657116"/>
            <a:ext cx="550365" cy="1007973"/>
            <a:chOff x="6977245" y="2912811"/>
            <a:chExt cx="550365" cy="10079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06735A-402C-EB42-88C4-47767F081916}"/>
                </a:ext>
              </a:extLst>
            </p:cNvPr>
            <p:cNvSpPr txBox="1"/>
            <p:nvPr/>
          </p:nvSpPr>
          <p:spPr>
            <a:xfrm>
              <a:off x="6977245" y="2912811"/>
              <a:ext cx="55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Trail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Files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2063F59-FB76-3549-A19F-491FD09B1B88}"/>
                </a:ext>
              </a:extLst>
            </p:cNvPr>
            <p:cNvGrpSpPr/>
            <p:nvPr/>
          </p:nvGrpSpPr>
          <p:grpSpPr>
            <a:xfrm>
              <a:off x="7095378" y="3483080"/>
              <a:ext cx="373453" cy="437704"/>
              <a:chOff x="2349981" y="3073254"/>
              <a:chExt cx="845944" cy="10006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725EED-6980-224E-82F2-4C2299192ADC}"/>
                  </a:ext>
                </a:extLst>
              </p:cNvPr>
              <p:cNvSpPr/>
              <p:nvPr/>
            </p:nvSpPr>
            <p:spPr>
              <a:xfrm>
                <a:off x="2484424" y="3208765"/>
                <a:ext cx="711501" cy="865144"/>
              </a:xfrm>
              <a:prstGeom prst="rect">
                <a:avLst/>
              </a:prstGeom>
              <a:solidFill>
                <a:srgbClr val="A29B86"/>
              </a:solidFill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racle Sans Tab"/>
                  <a:cs typeface="Arial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87AEB7-0291-3D43-80C2-5E92A7D14BE2}"/>
                  </a:ext>
                </a:extLst>
              </p:cNvPr>
              <p:cNvSpPr/>
              <p:nvPr/>
            </p:nvSpPr>
            <p:spPr>
              <a:xfrm>
                <a:off x="2423040" y="3136235"/>
                <a:ext cx="711501" cy="865144"/>
              </a:xfrm>
              <a:prstGeom prst="rect">
                <a:avLst/>
              </a:prstGeom>
              <a:solidFill>
                <a:srgbClr val="CCC3A9"/>
              </a:solidFill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racle Sans Tab"/>
                  <a:cs typeface="Arial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DE4788-C156-C74B-ACAB-15A09E87D4E6}"/>
                  </a:ext>
                </a:extLst>
              </p:cNvPr>
              <p:cNvSpPr/>
              <p:nvPr/>
            </p:nvSpPr>
            <p:spPr>
              <a:xfrm>
                <a:off x="2349981" y="3073254"/>
                <a:ext cx="711500" cy="865144"/>
              </a:xfrm>
              <a:prstGeom prst="rect">
                <a:avLst/>
              </a:prstGeom>
              <a:solidFill>
                <a:srgbClr val="E5DBBE"/>
              </a:solidFill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racle Sans Tab"/>
                  <a:cs typeface="Arial"/>
                </a:endParaRPr>
              </a:p>
            </p:txBody>
          </p:sp>
        </p:grpSp>
      </p:grpSp>
      <p:cxnSp>
        <p:nvCxnSpPr>
          <p:cNvPr id="21" name="Connector: Curved 166">
            <a:extLst>
              <a:ext uri="{FF2B5EF4-FFF2-40B4-BE49-F238E27FC236}">
                <a16:creationId xmlns:a16="http://schemas.microsoft.com/office/drawing/2014/main" id="{7AC99EBB-2ABB-A341-AEAB-594FE3803BA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1001124" y="3398744"/>
            <a:ext cx="492121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167">
            <a:extLst>
              <a:ext uri="{FF2B5EF4-FFF2-40B4-BE49-F238E27FC236}">
                <a16:creationId xmlns:a16="http://schemas.microsoft.com/office/drawing/2014/main" id="{80CC946C-ABAE-1446-B5BC-4C7B816271BC}"/>
              </a:ext>
            </a:extLst>
          </p:cNvPr>
          <p:cNvCxnSpPr>
            <a:cxnSpLocks/>
            <a:endCxn id="9" idx="1"/>
          </p:cNvCxnSpPr>
          <p:nvPr>
            <p:custDataLst>
              <p:tags r:id="rId6"/>
            </p:custDataLst>
          </p:nvPr>
        </p:nvCxnSpPr>
        <p:spPr>
          <a:xfrm>
            <a:off x="2187310" y="3309880"/>
            <a:ext cx="3012948" cy="1108117"/>
          </a:xfrm>
          <a:prstGeom prst="curvedConnector3">
            <a:avLst>
              <a:gd name="adj1" fmla="val 50000"/>
            </a:avLst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Magnetic Disk 55">
            <a:extLst>
              <a:ext uri="{FF2B5EF4-FFF2-40B4-BE49-F238E27FC236}">
                <a16:creationId xmlns:a16="http://schemas.microsoft.com/office/drawing/2014/main" id="{16366F17-7942-2F41-AAE8-B3742DB57CDE}"/>
              </a:ext>
            </a:extLst>
          </p:cNvPr>
          <p:cNvSpPr/>
          <p:nvPr/>
        </p:nvSpPr>
        <p:spPr>
          <a:xfrm>
            <a:off x="7166356" y="3122526"/>
            <a:ext cx="1878070" cy="1805418"/>
          </a:xfrm>
          <a:prstGeom prst="flowChartMagneticDisk">
            <a:avLst/>
          </a:prstGeom>
          <a:noFill/>
          <a:ln w="28575">
            <a:solidFill>
              <a:srgbClr val="29B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4" name="Flowchart: Internal Storage 99">
            <a:extLst>
              <a:ext uri="{FF2B5EF4-FFF2-40B4-BE49-F238E27FC236}">
                <a16:creationId xmlns:a16="http://schemas.microsoft.com/office/drawing/2014/main" id="{D61EFD65-2A56-EE4F-8816-D4D7B1872099}"/>
              </a:ext>
            </a:extLst>
          </p:cNvPr>
          <p:cNvSpPr/>
          <p:nvPr/>
        </p:nvSpPr>
        <p:spPr>
          <a:xfrm>
            <a:off x="8307903" y="3832686"/>
            <a:ext cx="430738" cy="316451"/>
          </a:xfrm>
          <a:prstGeom prst="flowChartInternalStorage">
            <a:avLst/>
          </a:prstGeom>
          <a:solidFill>
            <a:srgbClr val="29B5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5" name="Flowchart: Internal Storage 100">
            <a:extLst>
              <a:ext uri="{FF2B5EF4-FFF2-40B4-BE49-F238E27FC236}">
                <a16:creationId xmlns:a16="http://schemas.microsoft.com/office/drawing/2014/main" id="{2B0B466A-C378-2E43-9E8E-B48CA4ABEBDF}"/>
              </a:ext>
            </a:extLst>
          </p:cNvPr>
          <p:cNvSpPr/>
          <p:nvPr/>
        </p:nvSpPr>
        <p:spPr>
          <a:xfrm>
            <a:off x="8402356" y="3914653"/>
            <a:ext cx="430738" cy="316451"/>
          </a:xfrm>
          <a:prstGeom prst="flowChartInternalStorage">
            <a:avLst/>
          </a:prstGeom>
          <a:solidFill>
            <a:srgbClr val="29B5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6" name="Flowchart: Internal Storage 101">
            <a:extLst>
              <a:ext uri="{FF2B5EF4-FFF2-40B4-BE49-F238E27FC236}">
                <a16:creationId xmlns:a16="http://schemas.microsoft.com/office/drawing/2014/main" id="{F17D46CA-88CB-AB47-A622-2C792D159EB1}"/>
              </a:ext>
            </a:extLst>
          </p:cNvPr>
          <p:cNvSpPr/>
          <p:nvPr/>
        </p:nvSpPr>
        <p:spPr>
          <a:xfrm>
            <a:off x="8523272" y="3996620"/>
            <a:ext cx="430738" cy="316451"/>
          </a:xfrm>
          <a:prstGeom prst="flowChartInternalStorage">
            <a:avLst/>
          </a:prstGeom>
          <a:solidFill>
            <a:srgbClr val="29B5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7" name="Flowchart: Internal Storage 102">
            <a:extLst>
              <a:ext uri="{FF2B5EF4-FFF2-40B4-BE49-F238E27FC236}">
                <a16:creationId xmlns:a16="http://schemas.microsoft.com/office/drawing/2014/main" id="{3E7805F2-88AE-CA45-93BE-F3E222D57DA3}"/>
              </a:ext>
            </a:extLst>
          </p:cNvPr>
          <p:cNvSpPr/>
          <p:nvPr/>
        </p:nvSpPr>
        <p:spPr>
          <a:xfrm>
            <a:off x="7244659" y="3832734"/>
            <a:ext cx="430738" cy="316451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8" name="Flowchart: Internal Storage 104">
            <a:extLst>
              <a:ext uri="{FF2B5EF4-FFF2-40B4-BE49-F238E27FC236}">
                <a16:creationId xmlns:a16="http://schemas.microsoft.com/office/drawing/2014/main" id="{84893751-5408-EA42-902D-EEE3E54DD23B}"/>
              </a:ext>
            </a:extLst>
          </p:cNvPr>
          <p:cNvSpPr/>
          <p:nvPr/>
        </p:nvSpPr>
        <p:spPr>
          <a:xfrm>
            <a:off x="7339112" y="3914701"/>
            <a:ext cx="430738" cy="316451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F68D9-DFBD-A748-8DB1-A4F2A386722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36135" y="3952676"/>
            <a:ext cx="61337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External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Tables</a:t>
            </a:r>
          </a:p>
        </p:txBody>
      </p:sp>
      <p:cxnSp>
        <p:nvCxnSpPr>
          <p:cNvPr id="30" name="Connector: Curved 134">
            <a:extLst>
              <a:ext uri="{FF2B5EF4-FFF2-40B4-BE49-F238E27FC236}">
                <a16:creationId xmlns:a16="http://schemas.microsoft.com/office/drawing/2014/main" id="{5718B92E-C950-A84E-8C96-2EB40D52DAC5}"/>
              </a:ext>
            </a:extLst>
          </p:cNvPr>
          <p:cNvCxnSpPr>
            <a:cxnSpLocks/>
            <a:stCxn id="33" idx="2"/>
            <a:endCxn id="26" idx="2"/>
          </p:cNvCxnSpPr>
          <p:nvPr>
            <p:custDataLst>
              <p:tags r:id="rId8"/>
            </p:custDataLst>
          </p:nvPr>
        </p:nvCxnSpPr>
        <p:spPr>
          <a:xfrm rot="5400000" flipH="1" flipV="1">
            <a:off x="8206995" y="3781473"/>
            <a:ext cx="48" cy="1063244"/>
          </a:xfrm>
          <a:prstGeom prst="curvedConnector3">
            <a:avLst>
              <a:gd name="adj1" fmla="val -476250000"/>
            </a:avLst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C90ED8-9C62-544C-BDFD-D3FE0A057F7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966185" y="4585151"/>
            <a:ext cx="481670" cy="1938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Merge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3A1C19-D9EC-B041-A0FC-5C724B39277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8502" y="3497926"/>
            <a:ext cx="700640" cy="360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Stage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(every 30s)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3" name="Flowchart: Internal Storage 105">
            <a:extLst>
              <a:ext uri="{FF2B5EF4-FFF2-40B4-BE49-F238E27FC236}">
                <a16:creationId xmlns:a16="http://schemas.microsoft.com/office/drawing/2014/main" id="{B06BCCE2-418F-234E-829C-FEECCE294E7A}"/>
              </a:ext>
            </a:extLst>
          </p:cNvPr>
          <p:cNvSpPr/>
          <p:nvPr/>
        </p:nvSpPr>
        <p:spPr>
          <a:xfrm>
            <a:off x="7460028" y="3996668"/>
            <a:ext cx="430738" cy="316451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cxnSp>
        <p:nvCxnSpPr>
          <p:cNvPr id="34" name="Connector: Curved 168">
            <a:extLst>
              <a:ext uri="{FF2B5EF4-FFF2-40B4-BE49-F238E27FC236}">
                <a16:creationId xmlns:a16="http://schemas.microsoft.com/office/drawing/2014/main" id="{B609E8A6-B1F2-2F4C-BF4E-2A2D1694845D}"/>
              </a:ext>
            </a:extLst>
          </p:cNvPr>
          <p:cNvCxnSpPr>
            <a:cxnSpLocks/>
            <a:stCxn id="9" idx="3"/>
            <a:endCxn id="28" idx="2"/>
          </p:cNvCxnSpPr>
          <p:nvPr>
            <p:custDataLst>
              <p:tags r:id="rId11"/>
            </p:custDataLst>
          </p:nvPr>
        </p:nvCxnSpPr>
        <p:spPr>
          <a:xfrm flipV="1">
            <a:off x="5871540" y="4231152"/>
            <a:ext cx="1682941" cy="186845"/>
          </a:xfrm>
          <a:prstGeom prst="curvedConnector2">
            <a:avLst/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C4395-F373-564B-AB38-EEF05D46708C}"/>
              </a:ext>
            </a:extLst>
          </p:cNvPr>
          <p:cNvGrpSpPr/>
          <p:nvPr/>
        </p:nvGrpSpPr>
        <p:grpSpPr>
          <a:xfrm>
            <a:off x="1963772" y="3453233"/>
            <a:ext cx="361549" cy="415700"/>
            <a:chOff x="6192750" y="2230758"/>
            <a:chExt cx="387947" cy="440168"/>
          </a:xfrm>
          <a:solidFill>
            <a:schemeClr val="tx1"/>
          </a:solidFill>
        </p:grpSpPr>
        <p:sp>
          <p:nvSpPr>
            <p:cNvPr id="36" name="Freeform 322">
              <a:extLst>
                <a:ext uri="{FF2B5EF4-FFF2-40B4-BE49-F238E27FC236}">
                  <a16:creationId xmlns:a16="http://schemas.microsoft.com/office/drawing/2014/main" id="{C70C7449-AD6C-2946-8C10-0AAE585A8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905" y="2453277"/>
              <a:ext cx="206792" cy="217649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37" name="Freeform 322">
              <a:extLst>
                <a:ext uri="{FF2B5EF4-FFF2-40B4-BE49-F238E27FC236}">
                  <a16:creationId xmlns:a16="http://schemas.microsoft.com/office/drawing/2014/main" id="{9EBF98DC-8CA2-A64E-B1A5-A7947B461D76}"/>
                </a:ext>
              </a:extLst>
            </p:cNvPr>
            <p:cNvSpPr>
              <a:spLocks/>
            </p:cNvSpPr>
            <p:nvPr/>
          </p:nvSpPr>
          <p:spPr bwMode="auto">
            <a:xfrm rot="20938804">
              <a:off x="6192750" y="2230758"/>
              <a:ext cx="267858" cy="281921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38" name="Connector: Curved 49">
            <a:extLst>
              <a:ext uri="{FF2B5EF4-FFF2-40B4-BE49-F238E27FC236}">
                <a16:creationId xmlns:a16="http://schemas.microsoft.com/office/drawing/2014/main" id="{D870948A-A738-FA44-8814-1DCB15742A31}"/>
              </a:ext>
            </a:extLst>
          </p:cNvPr>
          <p:cNvCxnSpPr>
            <a:cxnSpLocks/>
            <a:endCxn id="39" idx="1"/>
          </p:cNvCxnSpPr>
          <p:nvPr>
            <p:custDataLst>
              <p:tags r:id="rId12"/>
            </p:custDataLst>
          </p:nvPr>
        </p:nvCxnSpPr>
        <p:spPr>
          <a:xfrm>
            <a:off x="2190440" y="3309879"/>
            <a:ext cx="5223367" cy="140009"/>
          </a:xfrm>
          <a:prstGeom prst="curvedConnector3">
            <a:avLst>
              <a:gd name="adj1" fmla="val 50000"/>
            </a:avLst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Multidocument 52">
            <a:extLst>
              <a:ext uri="{FF2B5EF4-FFF2-40B4-BE49-F238E27FC236}">
                <a16:creationId xmlns:a16="http://schemas.microsoft.com/office/drawing/2014/main" id="{BB2485C2-A77B-FF43-9088-0C98FF9B613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413807" y="3240591"/>
            <a:ext cx="446314" cy="418594"/>
          </a:xfrm>
          <a:prstGeom prst="flowChartMultidocumen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10000"/>
                    <a:lumOff val="90000"/>
                  </a:srgbClr>
                </a:solidFill>
                <a:effectLst/>
                <a:uLnTx/>
                <a:uFillTx/>
                <a:latin typeface="Oracle Sans Tab"/>
                <a:cs typeface="Arial"/>
              </a:rPr>
              <a:t>Avro</a:t>
            </a:r>
          </a:p>
        </p:txBody>
      </p:sp>
      <p:cxnSp>
        <p:nvCxnSpPr>
          <p:cNvPr id="40" name="Connector: Curved 53">
            <a:extLst>
              <a:ext uri="{FF2B5EF4-FFF2-40B4-BE49-F238E27FC236}">
                <a16:creationId xmlns:a16="http://schemas.microsoft.com/office/drawing/2014/main" id="{D6A6EA78-3B7A-0A40-96B9-62A8BDB9EC98}"/>
              </a:ext>
            </a:extLst>
          </p:cNvPr>
          <p:cNvCxnSpPr>
            <a:cxnSpLocks/>
            <a:stCxn id="39" idx="3"/>
            <a:endCxn id="24" idx="0"/>
          </p:cNvCxnSpPr>
          <p:nvPr>
            <p:custDataLst>
              <p:tags r:id="rId14"/>
            </p:custDataLst>
          </p:nvPr>
        </p:nvCxnSpPr>
        <p:spPr>
          <a:xfrm>
            <a:off x="7860121" y="3449888"/>
            <a:ext cx="663151" cy="382798"/>
          </a:xfrm>
          <a:prstGeom prst="curvedConnector2">
            <a:avLst/>
          </a:prstGeom>
          <a:ln w="38100">
            <a:solidFill>
              <a:srgbClr val="00FF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5521D1-5F6B-414A-8095-D0FE0DE8F9C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197120" y="3316857"/>
            <a:ext cx="481670" cy="1938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Merge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5F7599-BEE2-FC4B-AB0F-7AF4CFA883A4}"/>
              </a:ext>
            </a:extLst>
          </p:cNvPr>
          <p:cNvGrpSpPr/>
          <p:nvPr/>
        </p:nvGrpSpPr>
        <p:grpSpPr>
          <a:xfrm>
            <a:off x="1418710" y="3880675"/>
            <a:ext cx="900439" cy="794630"/>
            <a:chOff x="1441957" y="4986102"/>
            <a:chExt cx="900439" cy="7946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07E4C-10E0-6645-8FBB-076EA399A578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441957" y="4986102"/>
              <a:ext cx="900439" cy="3877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Operation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Aggregation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2F139F-AF54-4246-8F2B-7BF04B19A382}"/>
                </a:ext>
              </a:extLst>
            </p:cNvPr>
            <p:cNvSpPr/>
            <p:nvPr/>
          </p:nvSpPr>
          <p:spPr>
            <a:xfrm>
              <a:off x="1703790" y="5439769"/>
              <a:ext cx="340963" cy="340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racle Sans Tab"/>
                  <a:cs typeface="Arial"/>
                </a:rPr>
                <a:t>1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C79FD23F-57E4-DB40-8AF0-214A24C7FAD8}"/>
              </a:ext>
            </a:extLst>
          </p:cNvPr>
          <p:cNvSpPr/>
          <p:nvPr/>
        </p:nvSpPr>
        <p:spPr>
          <a:xfrm>
            <a:off x="3491838" y="3412650"/>
            <a:ext cx="340963" cy="3409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acle Sans Tab"/>
                <a:cs typeface="Arial"/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2DD0537-465A-DE44-8FD4-F00412FD99EF}"/>
              </a:ext>
            </a:extLst>
          </p:cNvPr>
          <p:cNvSpPr/>
          <p:nvPr/>
        </p:nvSpPr>
        <p:spPr>
          <a:xfrm>
            <a:off x="6450898" y="4312752"/>
            <a:ext cx="340963" cy="3409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acle Sans Tab"/>
                <a:cs typeface="Arial"/>
              </a:rPr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4195A0-3FFD-814B-8F37-5087CEC8B919}"/>
              </a:ext>
            </a:extLst>
          </p:cNvPr>
          <p:cNvSpPr/>
          <p:nvPr/>
        </p:nvSpPr>
        <p:spPr>
          <a:xfrm>
            <a:off x="7943583" y="3777739"/>
            <a:ext cx="340963" cy="3409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racle Sans Tab"/>
                <a:cs typeface="Arial"/>
              </a:rPr>
              <a:t>4</a:t>
            </a:r>
          </a:p>
        </p:txBody>
      </p:sp>
      <p:pic>
        <p:nvPicPr>
          <p:cNvPr id="48" name="Picture 12" descr="Image result for aws cloud">
            <a:extLst>
              <a:ext uri="{FF2B5EF4-FFF2-40B4-BE49-F238E27FC236}">
                <a16:creationId xmlns:a16="http://schemas.microsoft.com/office/drawing/2014/main" id="{C77AFF2D-C57D-3540-8247-B94169D88052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04317" y="2951583"/>
            <a:ext cx="923816" cy="52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4E6E19-B75C-4E4F-97CA-1EBBEA2D23F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669" y="3588943"/>
            <a:ext cx="925520" cy="529759"/>
          </a:xfrm>
          <a:prstGeom prst="rect">
            <a:avLst/>
          </a:prstGeom>
        </p:spPr>
      </p:pic>
      <p:pic>
        <p:nvPicPr>
          <p:cNvPr id="50" name="Picture 2" descr="Colt Supports Google Cloud Partner Interconnect | Comms Business">
            <a:extLst>
              <a:ext uri="{FF2B5EF4-FFF2-40B4-BE49-F238E27FC236}">
                <a16:creationId xmlns:a16="http://schemas.microsoft.com/office/drawing/2014/main" id="{5A9B03C1-5658-2E44-A02F-5061B2FF5079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34933" y="4249948"/>
            <a:ext cx="887531" cy="5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69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41" grpId="0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657750" y="32176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/>
              <a:t>Business Case: Technical Architecture</a:t>
            </a:r>
          </a:p>
        </p:txBody>
      </p:sp>
      <p:sp>
        <p:nvSpPr>
          <p:cNvPr id="30" name="Rectangle: Rounded Corners 53">
            <a:extLst>
              <a:ext uri="{FF2B5EF4-FFF2-40B4-BE49-F238E27FC236}">
                <a16:creationId xmlns:a16="http://schemas.microsoft.com/office/drawing/2014/main" id="{0B6E1D0C-8B4C-1F45-A72F-C7352D5B7F91}"/>
              </a:ext>
            </a:extLst>
          </p:cNvPr>
          <p:cNvSpPr/>
          <p:nvPr/>
        </p:nvSpPr>
        <p:spPr>
          <a:xfrm>
            <a:off x="535254" y="1429071"/>
            <a:ext cx="8761445" cy="4600626"/>
          </a:xfrm>
          <a:prstGeom prst="roundRect">
            <a:avLst>
              <a:gd name="adj" fmla="val 281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rgbClr val="161513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OCI Region Frankfurt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DED01B-2795-CE4C-9015-E29EDFF89E52}"/>
              </a:ext>
            </a:extLst>
          </p:cNvPr>
          <p:cNvSpPr/>
          <p:nvPr/>
        </p:nvSpPr>
        <p:spPr>
          <a:xfrm>
            <a:off x="863143" y="1892042"/>
            <a:ext cx="8092380" cy="3674684"/>
          </a:xfrm>
          <a:prstGeom prst="rect">
            <a:avLst/>
          </a:prstGeom>
          <a:noFill/>
          <a:ln w="15875" cap="flat">
            <a:solidFill>
              <a:schemeClr val="accent5"/>
            </a:solidFill>
            <a:prstDash val="dash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1E6AD-E91D-E944-A3FC-6F9D173D9985}"/>
              </a:ext>
            </a:extLst>
          </p:cNvPr>
          <p:cNvSpPr/>
          <p:nvPr/>
        </p:nvSpPr>
        <p:spPr>
          <a:xfrm>
            <a:off x="1273046" y="2431690"/>
            <a:ext cx="3462422" cy="220301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IN" sz="900" b="0" i="0" u="none" strike="noStrike" dirty="0">
                <a:solidFill>
                  <a:srgbClr val="161513"/>
                </a:solidFill>
                <a:effectLst/>
                <a:latin typeface="Helvetica Neue" panose="02000503000000020004" pitchFamily="2" charset="0"/>
              </a:rPr>
              <a:t>PRIV-SUB-TEST-DB</a:t>
            </a:r>
            <a:endParaRPr lang="en-US" sz="900" dirty="0">
              <a:solidFill>
                <a:schemeClr val="accent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defRPr/>
            </a:pPr>
            <a:r>
              <a:rPr lang="en-IN" sz="800" b="0" i="0" u="none" strike="noStrike" dirty="0">
                <a:solidFill>
                  <a:srgbClr val="161513"/>
                </a:solidFill>
                <a:effectLst/>
                <a:latin typeface="Helvetica Neue" panose="02000503000000020004" pitchFamily="2" charset="0"/>
              </a:rPr>
              <a:t>********</a:t>
            </a:r>
            <a:endParaRPr lang="en-US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defRPr/>
            </a:pPr>
            <a:endParaRPr lang="en-US" sz="800" b="1" dirty="0">
              <a:solidFill>
                <a:srgbClr val="BB501C"/>
              </a:solidFill>
              <a:latin typeface="Oracle Sans" panose="020B0503020204020204" pitchFamily="34" charset="0"/>
              <a:ea typeface="Calibri" charset="0"/>
              <a:cs typeface="Oracle Sans" panose="020B05030202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54F5FF-CFE1-2A4D-BF66-1FE9F2812259}"/>
              </a:ext>
            </a:extLst>
          </p:cNvPr>
          <p:cNvSpPr/>
          <p:nvPr/>
        </p:nvSpPr>
        <p:spPr>
          <a:xfrm>
            <a:off x="6065178" y="2431690"/>
            <a:ext cx="2700573" cy="21109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IN" sz="900" b="0" i="0" u="none" strike="noStrike" dirty="0">
                <a:solidFill>
                  <a:srgbClr val="161513"/>
                </a:solidFill>
                <a:effectLst/>
                <a:latin typeface="Helvetica Neue" panose="02000503000000020004" pitchFamily="2" charset="0"/>
              </a:rPr>
              <a:t>PRIV-SUB-TEST-APP</a:t>
            </a:r>
            <a:endParaRPr lang="en-US" sz="900" dirty="0">
              <a:solidFill>
                <a:schemeClr val="accent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defRPr/>
            </a:pPr>
            <a:r>
              <a:rPr lang="nb-NO" sz="800" b="0" i="0" u="none" strike="noStrike" dirty="0">
                <a:solidFill>
                  <a:srgbClr val="161513"/>
                </a:solidFill>
                <a:effectLst/>
                <a:latin typeface="Helvetica Neue" panose="02000503000000020004" pitchFamily="2" charset="0"/>
              </a:rPr>
              <a:t>****</a:t>
            </a:r>
            <a:endParaRPr lang="en-US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defRPr/>
            </a:pPr>
            <a:endParaRPr lang="en-US" sz="800" b="1" dirty="0">
              <a:solidFill>
                <a:srgbClr val="BB501C"/>
              </a:solidFill>
              <a:latin typeface="Oracle Sans" panose="020B0503020204020204" pitchFamily="34" charset="0"/>
              <a:ea typeface="Calibri" charset="0"/>
              <a:cs typeface="Oracle Sans" panose="020B0503020204020204" pitchFamily="34" charset="0"/>
            </a:endParaRPr>
          </a:p>
        </p:txBody>
      </p:sp>
      <p:pic>
        <p:nvPicPr>
          <p:cNvPr id="34" name="Graphic 72">
            <a:extLst>
              <a:ext uri="{FF2B5EF4-FFF2-40B4-BE49-F238E27FC236}">
                <a16:creationId xmlns:a16="http://schemas.microsoft.com/office/drawing/2014/main" id="{4049D2A8-3476-0145-9D63-C966D403F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0910" y="3068671"/>
            <a:ext cx="730639" cy="665058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1C83C3C-28DD-6945-81FC-32D1AC93808C}"/>
              </a:ext>
            </a:extLst>
          </p:cNvPr>
          <p:cNvSpPr/>
          <p:nvPr/>
        </p:nvSpPr>
        <p:spPr>
          <a:xfrm>
            <a:off x="6172404" y="2931327"/>
            <a:ext cx="2486120" cy="1282261"/>
          </a:xfrm>
          <a:prstGeom prst="roundRect">
            <a:avLst>
              <a:gd name="adj" fmla="val 824"/>
            </a:avLst>
          </a:prstGeom>
          <a:solidFill>
            <a:srgbClr val="F5F4F2"/>
          </a:solidFill>
          <a:ln w="12700">
            <a:solidFill>
              <a:srgbClr val="CBC5B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>
              <a:defRPr/>
            </a:pP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GGS Deployment for bigdata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B7DBC-11EA-2043-98CE-F1A13D3AEA80}"/>
              </a:ext>
            </a:extLst>
          </p:cNvPr>
          <p:cNvCxnSpPr>
            <a:cxnSpLocks/>
          </p:cNvCxnSpPr>
          <p:nvPr/>
        </p:nvCxnSpPr>
        <p:spPr bwMode="auto">
          <a:xfrm>
            <a:off x="4634083" y="3559088"/>
            <a:ext cx="1431095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arrow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503DDB9-4476-6747-ABA8-15A799AE1ABF}"/>
              </a:ext>
            </a:extLst>
          </p:cNvPr>
          <p:cNvSpPr/>
          <p:nvPr/>
        </p:nvSpPr>
        <p:spPr>
          <a:xfrm>
            <a:off x="2370302" y="2892067"/>
            <a:ext cx="2321696" cy="1282261"/>
          </a:xfrm>
          <a:prstGeom prst="roundRect">
            <a:avLst>
              <a:gd name="adj" fmla="val 824"/>
            </a:avLst>
          </a:prstGeom>
          <a:solidFill>
            <a:srgbClr val="F5F4F2"/>
          </a:solidFill>
          <a:ln w="12700">
            <a:solidFill>
              <a:srgbClr val="CBC5B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>
              <a:defRPr/>
            </a:pP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GGS Deployment for oracle database</a:t>
            </a:r>
          </a:p>
        </p:txBody>
      </p:sp>
      <p:grpSp>
        <p:nvGrpSpPr>
          <p:cNvPr id="38" name="Graphic 2">
            <a:extLst>
              <a:ext uri="{FF2B5EF4-FFF2-40B4-BE49-F238E27FC236}">
                <a16:creationId xmlns:a16="http://schemas.microsoft.com/office/drawing/2014/main" id="{8C288AA0-0903-064B-9664-F76DF927967C}"/>
              </a:ext>
            </a:extLst>
          </p:cNvPr>
          <p:cNvGrpSpPr/>
          <p:nvPr/>
        </p:nvGrpSpPr>
        <p:grpSpPr>
          <a:xfrm>
            <a:off x="2816762" y="3267878"/>
            <a:ext cx="551848" cy="530640"/>
            <a:chOff x="2007618" y="5412579"/>
            <a:chExt cx="551848" cy="530640"/>
          </a:xfrm>
        </p:grpSpPr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DC1B1DDA-026B-A940-A31A-0F08AA9BE82A}"/>
                </a:ext>
              </a:extLst>
            </p:cNvPr>
            <p:cNvGrpSpPr/>
            <p:nvPr/>
          </p:nvGrpSpPr>
          <p:grpSpPr>
            <a:xfrm>
              <a:off x="2024513" y="5412579"/>
              <a:ext cx="513347" cy="390715"/>
              <a:chOff x="2024513" y="5412579"/>
              <a:chExt cx="513347" cy="390715"/>
            </a:xfrm>
          </p:grpSpPr>
          <p:grpSp>
            <p:nvGrpSpPr>
              <p:cNvPr id="41" name="Graphic 2">
                <a:extLst>
                  <a:ext uri="{FF2B5EF4-FFF2-40B4-BE49-F238E27FC236}">
                    <a16:creationId xmlns:a16="http://schemas.microsoft.com/office/drawing/2014/main" id="{02ACF9E5-F3CA-B644-BA9C-547E7DDA5C00}"/>
                  </a:ext>
                </a:extLst>
              </p:cNvPr>
              <p:cNvGrpSpPr/>
              <p:nvPr/>
            </p:nvGrpSpPr>
            <p:grpSpPr>
              <a:xfrm>
                <a:off x="2024513" y="5412579"/>
                <a:ext cx="513347" cy="390715"/>
                <a:chOff x="2024513" y="5412579"/>
                <a:chExt cx="513347" cy="390715"/>
              </a:xfrm>
              <a:solidFill>
                <a:srgbClr val="FFFFFF"/>
              </a:solidFill>
            </p:grpSpPr>
            <p:sp>
              <p:nvSpPr>
                <p:cNvPr id="48" name="Freeform: Shape 2488">
                  <a:extLst>
                    <a:ext uri="{FF2B5EF4-FFF2-40B4-BE49-F238E27FC236}">
                      <a16:creationId xmlns:a16="http://schemas.microsoft.com/office/drawing/2014/main" id="{8B539551-009E-8445-A186-994D69695725}"/>
                    </a:ext>
                  </a:extLst>
                </p:cNvPr>
                <p:cNvSpPr/>
                <p:nvPr/>
              </p:nvSpPr>
              <p:spPr>
                <a:xfrm>
                  <a:off x="2030622" y="5418688"/>
                  <a:ext cx="499904" cy="379723"/>
                </a:xfrm>
                <a:custGeom>
                  <a:avLst/>
                  <a:gdLst>
                    <a:gd name="connsiteX0" fmla="*/ 495015 w 499904"/>
                    <a:gd name="connsiteY0" fmla="*/ 378504 h 379723"/>
                    <a:gd name="connsiteX1" fmla="*/ 470566 w 499904"/>
                    <a:gd name="connsiteY1" fmla="*/ 369957 h 379723"/>
                    <a:gd name="connsiteX2" fmla="*/ 463238 w 499904"/>
                    <a:gd name="connsiteY2" fmla="*/ 366293 h 379723"/>
                    <a:gd name="connsiteX3" fmla="*/ 455904 w 499904"/>
                    <a:gd name="connsiteY3" fmla="*/ 369957 h 379723"/>
                    <a:gd name="connsiteX4" fmla="*/ 431456 w 499904"/>
                    <a:gd name="connsiteY4" fmla="*/ 378504 h 379723"/>
                    <a:gd name="connsiteX5" fmla="*/ 407014 w 499904"/>
                    <a:gd name="connsiteY5" fmla="*/ 369957 h 379723"/>
                    <a:gd name="connsiteX6" fmla="*/ 399680 w 499904"/>
                    <a:gd name="connsiteY6" fmla="*/ 366293 h 379723"/>
                    <a:gd name="connsiteX7" fmla="*/ 392345 w 499904"/>
                    <a:gd name="connsiteY7" fmla="*/ 369957 h 379723"/>
                    <a:gd name="connsiteX8" fmla="*/ 367897 w 499904"/>
                    <a:gd name="connsiteY8" fmla="*/ 378504 h 379723"/>
                    <a:gd name="connsiteX9" fmla="*/ 343455 w 499904"/>
                    <a:gd name="connsiteY9" fmla="*/ 369957 h 379723"/>
                    <a:gd name="connsiteX10" fmla="*/ 336121 w 499904"/>
                    <a:gd name="connsiteY10" fmla="*/ 366293 h 379723"/>
                    <a:gd name="connsiteX11" fmla="*/ 328786 w 499904"/>
                    <a:gd name="connsiteY11" fmla="*/ 369957 h 379723"/>
                    <a:gd name="connsiteX12" fmla="*/ 304345 w 499904"/>
                    <a:gd name="connsiteY12" fmla="*/ 378504 h 379723"/>
                    <a:gd name="connsiteX13" fmla="*/ 279896 w 499904"/>
                    <a:gd name="connsiteY13" fmla="*/ 369957 h 379723"/>
                    <a:gd name="connsiteX14" fmla="*/ 272562 w 499904"/>
                    <a:gd name="connsiteY14" fmla="*/ 366293 h 379723"/>
                    <a:gd name="connsiteX15" fmla="*/ 265227 w 499904"/>
                    <a:gd name="connsiteY15" fmla="*/ 369957 h 379723"/>
                    <a:gd name="connsiteX16" fmla="*/ 240786 w 499904"/>
                    <a:gd name="connsiteY16" fmla="*/ 378504 h 379723"/>
                    <a:gd name="connsiteX17" fmla="*/ 216337 w 499904"/>
                    <a:gd name="connsiteY17" fmla="*/ 369957 h 379723"/>
                    <a:gd name="connsiteX18" fmla="*/ 209009 w 499904"/>
                    <a:gd name="connsiteY18" fmla="*/ 366293 h 379723"/>
                    <a:gd name="connsiteX19" fmla="*/ 201675 w 499904"/>
                    <a:gd name="connsiteY19" fmla="*/ 369957 h 379723"/>
                    <a:gd name="connsiteX20" fmla="*/ 177227 w 499904"/>
                    <a:gd name="connsiteY20" fmla="*/ 378504 h 379723"/>
                    <a:gd name="connsiteX21" fmla="*/ 152785 w 499904"/>
                    <a:gd name="connsiteY21" fmla="*/ 369957 h 379723"/>
                    <a:gd name="connsiteX22" fmla="*/ 145451 w 499904"/>
                    <a:gd name="connsiteY22" fmla="*/ 366293 h 379723"/>
                    <a:gd name="connsiteX23" fmla="*/ 138116 w 499904"/>
                    <a:gd name="connsiteY23" fmla="*/ 369957 h 379723"/>
                    <a:gd name="connsiteX24" fmla="*/ 113668 w 499904"/>
                    <a:gd name="connsiteY24" fmla="*/ 378504 h 379723"/>
                    <a:gd name="connsiteX25" fmla="*/ 89226 w 499904"/>
                    <a:gd name="connsiteY25" fmla="*/ 369957 h 379723"/>
                    <a:gd name="connsiteX26" fmla="*/ 81892 w 499904"/>
                    <a:gd name="connsiteY26" fmla="*/ 366293 h 379723"/>
                    <a:gd name="connsiteX27" fmla="*/ 63559 w 499904"/>
                    <a:gd name="connsiteY27" fmla="*/ 369957 h 379723"/>
                    <a:gd name="connsiteX28" fmla="*/ 39111 w 499904"/>
                    <a:gd name="connsiteY28" fmla="*/ 378504 h 379723"/>
                    <a:gd name="connsiteX29" fmla="*/ 14669 w 499904"/>
                    <a:gd name="connsiteY29" fmla="*/ 369957 h 379723"/>
                    <a:gd name="connsiteX30" fmla="*/ 7334 w 499904"/>
                    <a:gd name="connsiteY30" fmla="*/ 366293 h 379723"/>
                    <a:gd name="connsiteX31" fmla="*/ 0 w 499904"/>
                    <a:gd name="connsiteY31" fmla="*/ 366293 h 379723"/>
                    <a:gd name="connsiteX32" fmla="*/ 0 w 499904"/>
                    <a:gd name="connsiteY32" fmla="*/ 305243 h 379723"/>
                    <a:gd name="connsiteX33" fmla="*/ 6115 w 499904"/>
                    <a:gd name="connsiteY33" fmla="*/ 305243 h 379723"/>
                    <a:gd name="connsiteX34" fmla="*/ 30557 w 499904"/>
                    <a:gd name="connsiteY34" fmla="*/ 313790 h 379723"/>
                    <a:gd name="connsiteX35" fmla="*/ 37891 w 499904"/>
                    <a:gd name="connsiteY35" fmla="*/ 317454 h 379723"/>
                    <a:gd name="connsiteX36" fmla="*/ 45226 w 499904"/>
                    <a:gd name="connsiteY36" fmla="*/ 313790 h 379723"/>
                    <a:gd name="connsiteX37" fmla="*/ 69668 w 499904"/>
                    <a:gd name="connsiteY37" fmla="*/ 305243 h 379723"/>
                    <a:gd name="connsiteX38" fmla="*/ 94116 w 499904"/>
                    <a:gd name="connsiteY38" fmla="*/ 313790 h 379723"/>
                    <a:gd name="connsiteX39" fmla="*/ 101450 w 499904"/>
                    <a:gd name="connsiteY39" fmla="*/ 317454 h 379723"/>
                    <a:gd name="connsiteX40" fmla="*/ 108785 w 499904"/>
                    <a:gd name="connsiteY40" fmla="*/ 313790 h 379723"/>
                    <a:gd name="connsiteX41" fmla="*/ 113668 w 499904"/>
                    <a:gd name="connsiteY41" fmla="*/ 310126 h 379723"/>
                    <a:gd name="connsiteX42" fmla="*/ 113668 w 499904"/>
                    <a:gd name="connsiteY42" fmla="*/ 284484 h 379723"/>
                    <a:gd name="connsiteX43" fmla="*/ 0 w 499904"/>
                    <a:gd name="connsiteY43" fmla="*/ 284484 h 379723"/>
                    <a:gd name="connsiteX44" fmla="*/ 0 w 499904"/>
                    <a:gd name="connsiteY44" fmla="*/ 223441 h 379723"/>
                    <a:gd name="connsiteX45" fmla="*/ 15888 w 499904"/>
                    <a:gd name="connsiteY45" fmla="*/ 223441 h 379723"/>
                    <a:gd name="connsiteX46" fmla="*/ 116113 w 499904"/>
                    <a:gd name="connsiteY46" fmla="*/ 112327 h 379723"/>
                    <a:gd name="connsiteX47" fmla="*/ 116113 w 499904"/>
                    <a:gd name="connsiteY47" fmla="*/ 95232 h 379723"/>
                    <a:gd name="connsiteX48" fmla="*/ 122228 w 499904"/>
                    <a:gd name="connsiteY48" fmla="*/ 95232 h 379723"/>
                    <a:gd name="connsiteX49" fmla="*/ 144225 w 499904"/>
                    <a:gd name="connsiteY49" fmla="*/ 95232 h 379723"/>
                    <a:gd name="connsiteX50" fmla="*/ 144225 w 499904"/>
                    <a:gd name="connsiteY50" fmla="*/ 109888 h 379723"/>
                    <a:gd name="connsiteX51" fmla="*/ 165003 w 499904"/>
                    <a:gd name="connsiteY51" fmla="*/ 178260 h 379723"/>
                    <a:gd name="connsiteX52" fmla="*/ 251784 w 499904"/>
                    <a:gd name="connsiteY52" fmla="*/ 222215 h 379723"/>
                    <a:gd name="connsiteX53" fmla="*/ 337346 w 499904"/>
                    <a:gd name="connsiteY53" fmla="*/ 177041 h 379723"/>
                    <a:gd name="connsiteX54" fmla="*/ 347119 w 499904"/>
                    <a:gd name="connsiteY54" fmla="*/ 157508 h 379723"/>
                    <a:gd name="connsiteX55" fmla="*/ 155230 w 499904"/>
                    <a:gd name="connsiteY55" fmla="*/ 157508 h 379723"/>
                    <a:gd name="connsiteX56" fmla="*/ 156449 w 499904"/>
                    <a:gd name="connsiteY56" fmla="*/ 142852 h 379723"/>
                    <a:gd name="connsiteX57" fmla="*/ 195560 w 499904"/>
                    <a:gd name="connsiteY57" fmla="*/ 81802 h 379723"/>
                    <a:gd name="connsiteX58" fmla="*/ 201675 w 499904"/>
                    <a:gd name="connsiteY58" fmla="*/ 72036 h 379723"/>
                    <a:gd name="connsiteX59" fmla="*/ 234677 w 499904"/>
                    <a:gd name="connsiteY59" fmla="*/ 30525 h 379723"/>
                    <a:gd name="connsiteX60" fmla="*/ 257899 w 499904"/>
                    <a:gd name="connsiteY60" fmla="*/ 25642 h 379723"/>
                    <a:gd name="connsiteX61" fmla="*/ 262789 w 499904"/>
                    <a:gd name="connsiteY61" fmla="*/ 25642 h 379723"/>
                    <a:gd name="connsiteX62" fmla="*/ 264008 w 499904"/>
                    <a:gd name="connsiteY62" fmla="*/ 25642 h 379723"/>
                    <a:gd name="connsiteX63" fmla="*/ 272562 w 499904"/>
                    <a:gd name="connsiteY63" fmla="*/ 21978 h 379723"/>
                    <a:gd name="connsiteX64" fmla="*/ 323897 w 499904"/>
                    <a:gd name="connsiteY64" fmla="*/ 0 h 379723"/>
                    <a:gd name="connsiteX65" fmla="*/ 386236 w 499904"/>
                    <a:gd name="connsiteY65" fmla="*/ 39072 h 379723"/>
                    <a:gd name="connsiteX66" fmla="*/ 394790 w 499904"/>
                    <a:gd name="connsiteY66" fmla="*/ 45174 h 379723"/>
                    <a:gd name="connsiteX67" fmla="*/ 416793 w 499904"/>
                    <a:gd name="connsiteY67" fmla="*/ 54941 h 379723"/>
                    <a:gd name="connsiteX68" fmla="*/ 441235 w 499904"/>
                    <a:gd name="connsiteY68" fmla="*/ 148961 h 379723"/>
                    <a:gd name="connsiteX69" fmla="*/ 437571 w 499904"/>
                    <a:gd name="connsiteY69" fmla="*/ 157508 h 379723"/>
                    <a:gd name="connsiteX70" fmla="*/ 397235 w 499904"/>
                    <a:gd name="connsiteY70" fmla="*/ 157508 h 379723"/>
                    <a:gd name="connsiteX71" fmla="*/ 485235 w 499904"/>
                    <a:gd name="connsiteY71" fmla="*/ 224660 h 379723"/>
                    <a:gd name="connsiteX72" fmla="*/ 499904 w 499904"/>
                    <a:gd name="connsiteY72" fmla="*/ 224660 h 379723"/>
                    <a:gd name="connsiteX73" fmla="*/ 499904 w 499904"/>
                    <a:gd name="connsiteY73" fmla="*/ 285710 h 379723"/>
                    <a:gd name="connsiteX74" fmla="*/ 386236 w 499904"/>
                    <a:gd name="connsiteY74" fmla="*/ 285710 h 379723"/>
                    <a:gd name="connsiteX75" fmla="*/ 386236 w 499904"/>
                    <a:gd name="connsiteY75" fmla="*/ 307688 h 379723"/>
                    <a:gd name="connsiteX76" fmla="*/ 396009 w 499904"/>
                    <a:gd name="connsiteY76" fmla="*/ 306462 h 379723"/>
                    <a:gd name="connsiteX77" fmla="*/ 420457 w 499904"/>
                    <a:gd name="connsiteY77" fmla="*/ 315009 h 379723"/>
                    <a:gd name="connsiteX78" fmla="*/ 427792 w 499904"/>
                    <a:gd name="connsiteY78" fmla="*/ 318673 h 379723"/>
                    <a:gd name="connsiteX79" fmla="*/ 435126 w 499904"/>
                    <a:gd name="connsiteY79" fmla="*/ 315009 h 379723"/>
                    <a:gd name="connsiteX80" fmla="*/ 459568 w 499904"/>
                    <a:gd name="connsiteY80" fmla="*/ 306462 h 379723"/>
                    <a:gd name="connsiteX81" fmla="*/ 484016 w 499904"/>
                    <a:gd name="connsiteY81" fmla="*/ 315009 h 379723"/>
                    <a:gd name="connsiteX82" fmla="*/ 491350 w 499904"/>
                    <a:gd name="connsiteY82" fmla="*/ 318673 h 379723"/>
                    <a:gd name="connsiteX83" fmla="*/ 497459 w 499904"/>
                    <a:gd name="connsiteY83" fmla="*/ 318673 h 379723"/>
                    <a:gd name="connsiteX84" fmla="*/ 497459 w 499904"/>
                    <a:gd name="connsiteY84" fmla="*/ 379723 h 379723"/>
                    <a:gd name="connsiteX85" fmla="*/ 495015 w 499904"/>
                    <a:gd name="connsiteY85" fmla="*/ 379723 h 379723"/>
                    <a:gd name="connsiteX86" fmla="*/ 495015 w 499904"/>
                    <a:gd name="connsiteY86" fmla="*/ 378504 h 37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499904" h="379723">
                      <a:moveTo>
                        <a:pt x="495015" y="378504"/>
                      </a:moveTo>
                      <a:cubicBezTo>
                        <a:pt x="481571" y="378504"/>
                        <a:pt x="475456" y="373620"/>
                        <a:pt x="470566" y="369957"/>
                      </a:cubicBezTo>
                      <a:cubicBezTo>
                        <a:pt x="466902" y="367512"/>
                        <a:pt x="465683" y="366293"/>
                        <a:pt x="463238" y="366293"/>
                      </a:cubicBezTo>
                      <a:cubicBezTo>
                        <a:pt x="460793" y="366293"/>
                        <a:pt x="458349" y="367512"/>
                        <a:pt x="455904" y="369957"/>
                      </a:cubicBezTo>
                      <a:cubicBezTo>
                        <a:pt x="451014" y="373620"/>
                        <a:pt x="443680" y="378504"/>
                        <a:pt x="431456" y="378504"/>
                      </a:cubicBezTo>
                      <a:cubicBezTo>
                        <a:pt x="418012" y="378504"/>
                        <a:pt x="411904" y="373620"/>
                        <a:pt x="407014" y="369957"/>
                      </a:cubicBezTo>
                      <a:cubicBezTo>
                        <a:pt x="403343" y="367512"/>
                        <a:pt x="402124" y="366293"/>
                        <a:pt x="399680" y="366293"/>
                      </a:cubicBezTo>
                      <a:cubicBezTo>
                        <a:pt x="397235" y="366293"/>
                        <a:pt x="394790" y="367512"/>
                        <a:pt x="392345" y="369957"/>
                      </a:cubicBezTo>
                      <a:cubicBezTo>
                        <a:pt x="387455" y="373620"/>
                        <a:pt x="380121" y="378504"/>
                        <a:pt x="367897" y="378504"/>
                      </a:cubicBezTo>
                      <a:cubicBezTo>
                        <a:pt x="354454" y="378504"/>
                        <a:pt x="348345" y="373620"/>
                        <a:pt x="343455" y="369957"/>
                      </a:cubicBezTo>
                      <a:cubicBezTo>
                        <a:pt x="339791" y="367512"/>
                        <a:pt x="338565" y="366293"/>
                        <a:pt x="336121" y="366293"/>
                      </a:cubicBezTo>
                      <a:cubicBezTo>
                        <a:pt x="332457" y="366293"/>
                        <a:pt x="331231" y="367512"/>
                        <a:pt x="328786" y="369957"/>
                      </a:cubicBezTo>
                      <a:cubicBezTo>
                        <a:pt x="323897" y="373620"/>
                        <a:pt x="316562" y="378504"/>
                        <a:pt x="304345" y="378504"/>
                      </a:cubicBezTo>
                      <a:cubicBezTo>
                        <a:pt x="290895" y="378504"/>
                        <a:pt x="284786" y="373620"/>
                        <a:pt x="279896" y="369957"/>
                      </a:cubicBezTo>
                      <a:cubicBezTo>
                        <a:pt x="276232" y="367512"/>
                        <a:pt x="275007" y="366293"/>
                        <a:pt x="272562" y="366293"/>
                      </a:cubicBezTo>
                      <a:cubicBezTo>
                        <a:pt x="268898" y="366293"/>
                        <a:pt x="267672" y="367512"/>
                        <a:pt x="265227" y="369957"/>
                      </a:cubicBezTo>
                      <a:cubicBezTo>
                        <a:pt x="260344" y="373620"/>
                        <a:pt x="253010" y="378504"/>
                        <a:pt x="240786" y="378504"/>
                      </a:cubicBezTo>
                      <a:cubicBezTo>
                        <a:pt x="227342" y="378504"/>
                        <a:pt x="221227" y="373620"/>
                        <a:pt x="216337" y="369957"/>
                      </a:cubicBezTo>
                      <a:cubicBezTo>
                        <a:pt x="212673" y="367512"/>
                        <a:pt x="211454" y="366293"/>
                        <a:pt x="209009" y="366293"/>
                      </a:cubicBezTo>
                      <a:cubicBezTo>
                        <a:pt x="205339" y="366293"/>
                        <a:pt x="204120" y="367512"/>
                        <a:pt x="201675" y="369957"/>
                      </a:cubicBezTo>
                      <a:cubicBezTo>
                        <a:pt x="196785" y="373620"/>
                        <a:pt x="189451" y="378504"/>
                        <a:pt x="177227" y="378504"/>
                      </a:cubicBezTo>
                      <a:cubicBezTo>
                        <a:pt x="163784" y="378504"/>
                        <a:pt x="157675" y="373620"/>
                        <a:pt x="152785" y="369957"/>
                      </a:cubicBezTo>
                      <a:cubicBezTo>
                        <a:pt x="149115" y="367512"/>
                        <a:pt x="147895" y="366293"/>
                        <a:pt x="145451" y="366293"/>
                      </a:cubicBezTo>
                      <a:cubicBezTo>
                        <a:pt x="143006" y="366293"/>
                        <a:pt x="140561" y="367512"/>
                        <a:pt x="138116" y="369957"/>
                      </a:cubicBezTo>
                      <a:cubicBezTo>
                        <a:pt x="133226" y="373620"/>
                        <a:pt x="125892" y="378504"/>
                        <a:pt x="113668" y="378504"/>
                      </a:cubicBezTo>
                      <a:cubicBezTo>
                        <a:pt x="100225" y="378504"/>
                        <a:pt x="94116" y="373620"/>
                        <a:pt x="89226" y="369957"/>
                      </a:cubicBezTo>
                      <a:cubicBezTo>
                        <a:pt x="85556" y="367512"/>
                        <a:pt x="84337" y="366293"/>
                        <a:pt x="81892" y="366293"/>
                      </a:cubicBezTo>
                      <a:cubicBezTo>
                        <a:pt x="79447" y="366293"/>
                        <a:pt x="67223" y="366293"/>
                        <a:pt x="63559" y="369957"/>
                      </a:cubicBezTo>
                      <a:cubicBezTo>
                        <a:pt x="58669" y="373620"/>
                        <a:pt x="51335" y="378504"/>
                        <a:pt x="39111" y="378504"/>
                      </a:cubicBezTo>
                      <a:cubicBezTo>
                        <a:pt x="25667" y="378504"/>
                        <a:pt x="19559" y="373620"/>
                        <a:pt x="14669" y="369957"/>
                      </a:cubicBezTo>
                      <a:cubicBezTo>
                        <a:pt x="10998" y="367512"/>
                        <a:pt x="9779" y="366293"/>
                        <a:pt x="7334" y="366293"/>
                      </a:cubicBezTo>
                      <a:lnTo>
                        <a:pt x="0" y="366293"/>
                      </a:lnTo>
                      <a:lnTo>
                        <a:pt x="0" y="305243"/>
                      </a:lnTo>
                      <a:lnTo>
                        <a:pt x="6115" y="305243"/>
                      </a:lnTo>
                      <a:cubicBezTo>
                        <a:pt x="19559" y="305243"/>
                        <a:pt x="25667" y="310126"/>
                        <a:pt x="30557" y="313790"/>
                      </a:cubicBezTo>
                      <a:cubicBezTo>
                        <a:pt x="34221" y="316235"/>
                        <a:pt x="35447" y="317454"/>
                        <a:pt x="37891" y="317454"/>
                      </a:cubicBezTo>
                      <a:cubicBezTo>
                        <a:pt x="41556" y="317454"/>
                        <a:pt x="42781" y="316235"/>
                        <a:pt x="45226" y="313790"/>
                      </a:cubicBezTo>
                      <a:cubicBezTo>
                        <a:pt x="50116" y="310126"/>
                        <a:pt x="57450" y="305243"/>
                        <a:pt x="69668" y="305243"/>
                      </a:cubicBezTo>
                      <a:cubicBezTo>
                        <a:pt x="83117" y="305243"/>
                        <a:pt x="89226" y="310126"/>
                        <a:pt x="94116" y="313790"/>
                      </a:cubicBezTo>
                      <a:cubicBezTo>
                        <a:pt x="97780" y="316235"/>
                        <a:pt x="99006" y="317454"/>
                        <a:pt x="101450" y="317454"/>
                      </a:cubicBezTo>
                      <a:cubicBezTo>
                        <a:pt x="103895" y="317454"/>
                        <a:pt x="106340" y="316235"/>
                        <a:pt x="108785" y="313790"/>
                      </a:cubicBezTo>
                      <a:cubicBezTo>
                        <a:pt x="110004" y="312571"/>
                        <a:pt x="111223" y="311352"/>
                        <a:pt x="113668" y="310126"/>
                      </a:cubicBezTo>
                      <a:lnTo>
                        <a:pt x="113668" y="284484"/>
                      </a:lnTo>
                      <a:lnTo>
                        <a:pt x="0" y="284484"/>
                      </a:lnTo>
                      <a:lnTo>
                        <a:pt x="0" y="223441"/>
                      </a:lnTo>
                      <a:lnTo>
                        <a:pt x="15888" y="223441"/>
                      </a:lnTo>
                      <a:cubicBezTo>
                        <a:pt x="94116" y="223441"/>
                        <a:pt x="113668" y="136749"/>
                        <a:pt x="116113" y="112327"/>
                      </a:cubicBezTo>
                      <a:lnTo>
                        <a:pt x="116113" y="95232"/>
                      </a:lnTo>
                      <a:lnTo>
                        <a:pt x="122228" y="95232"/>
                      </a:lnTo>
                      <a:lnTo>
                        <a:pt x="144225" y="95232"/>
                      </a:lnTo>
                      <a:lnTo>
                        <a:pt x="144225" y="109888"/>
                      </a:lnTo>
                      <a:cubicBezTo>
                        <a:pt x="144225" y="126983"/>
                        <a:pt x="149115" y="155063"/>
                        <a:pt x="165003" y="178260"/>
                      </a:cubicBezTo>
                      <a:cubicBezTo>
                        <a:pt x="184561" y="207566"/>
                        <a:pt x="213893" y="222215"/>
                        <a:pt x="251784" y="222215"/>
                      </a:cubicBezTo>
                      <a:cubicBezTo>
                        <a:pt x="289676" y="222215"/>
                        <a:pt x="319007" y="206346"/>
                        <a:pt x="337346" y="177041"/>
                      </a:cubicBezTo>
                      <a:cubicBezTo>
                        <a:pt x="341010" y="170938"/>
                        <a:pt x="344674" y="164830"/>
                        <a:pt x="347119" y="157508"/>
                      </a:cubicBezTo>
                      <a:lnTo>
                        <a:pt x="155230" y="157508"/>
                      </a:lnTo>
                      <a:lnTo>
                        <a:pt x="156449" y="142852"/>
                      </a:lnTo>
                      <a:cubicBezTo>
                        <a:pt x="158894" y="115991"/>
                        <a:pt x="173563" y="92794"/>
                        <a:pt x="195560" y="81802"/>
                      </a:cubicBezTo>
                      <a:cubicBezTo>
                        <a:pt x="199230" y="79363"/>
                        <a:pt x="201675" y="75699"/>
                        <a:pt x="201675" y="72036"/>
                      </a:cubicBezTo>
                      <a:cubicBezTo>
                        <a:pt x="205339" y="53722"/>
                        <a:pt x="217563" y="37847"/>
                        <a:pt x="234677" y="30525"/>
                      </a:cubicBezTo>
                      <a:cubicBezTo>
                        <a:pt x="242005" y="26861"/>
                        <a:pt x="250565" y="25642"/>
                        <a:pt x="257899" y="25642"/>
                      </a:cubicBezTo>
                      <a:cubicBezTo>
                        <a:pt x="259119" y="25642"/>
                        <a:pt x="261563" y="25642"/>
                        <a:pt x="262789" y="25642"/>
                      </a:cubicBezTo>
                      <a:lnTo>
                        <a:pt x="264008" y="25642"/>
                      </a:lnTo>
                      <a:cubicBezTo>
                        <a:pt x="267672" y="25642"/>
                        <a:pt x="270117" y="24416"/>
                        <a:pt x="272562" y="21978"/>
                      </a:cubicBezTo>
                      <a:cubicBezTo>
                        <a:pt x="286011" y="7322"/>
                        <a:pt x="304345" y="0"/>
                        <a:pt x="323897" y="0"/>
                      </a:cubicBezTo>
                      <a:cubicBezTo>
                        <a:pt x="350789" y="0"/>
                        <a:pt x="374012" y="14650"/>
                        <a:pt x="386236" y="39072"/>
                      </a:cubicBezTo>
                      <a:cubicBezTo>
                        <a:pt x="387455" y="42730"/>
                        <a:pt x="391126" y="45174"/>
                        <a:pt x="394790" y="45174"/>
                      </a:cubicBezTo>
                      <a:cubicBezTo>
                        <a:pt x="403343" y="46394"/>
                        <a:pt x="410678" y="50058"/>
                        <a:pt x="416793" y="54941"/>
                      </a:cubicBezTo>
                      <a:cubicBezTo>
                        <a:pt x="448569" y="74480"/>
                        <a:pt x="459568" y="115991"/>
                        <a:pt x="441235" y="148961"/>
                      </a:cubicBezTo>
                      <a:lnTo>
                        <a:pt x="437571" y="157508"/>
                      </a:lnTo>
                      <a:lnTo>
                        <a:pt x="397235" y="157508"/>
                      </a:lnTo>
                      <a:cubicBezTo>
                        <a:pt x="408233" y="183143"/>
                        <a:pt x="432681" y="224660"/>
                        <a:pt x="485235" y="224660"/>
                      </a:cubicBezTo>
                      <a:lnTo>
                        <a:pt x="499904" y="224660"/>
                      </a:lnTo>
                      <a:lnTo>
                        <a:pt x="499904" y="285710"/>
                      </a:lnTo>
                      <a:lnTo>
                        <a:pt x="386236" y="285710"/>
                      </a:lnTo>
                      <a:lnTo>
                        <a:pt x="386236" y="307688"/>
                      </a:lnTo>
                      <a:cubicBezTo>
                        <a:pt x="389900" y="306462"/>
                        <a:pt x="392345" y="306462"/>
                        <a:pt x="396009" y="306462"/>
                      </a:cubicBezTo>
                      <a:cubicBezTo>
                        <a:pt x="409459" y="306462"/>
                        <a:pt x="415568" y="311352"/>
                        <a:pt x="420457" y="315009"/>
                      </a:cubicBezTo>
                      <a:cubicBezTo>
                        <a:pt x="424121" y="317454"/>
                        <a:pt x="425347" y="318673"/>
                        <a:pt x="427792" y="318673"/>
                      </a:cubicBezTo>
                      <a:cubicBezTo>
                        <a:pt x="431456" y="318673"/>
                        <a:pt x="432681" y="317454"/>
                        <a:pt x="435126" y="315009"/>
                      </a:cubicBezTo>
                      <a:cubicBezTo>
                        <a:pt x="440016" y="311352"/>
                        <a:pt x="447344" y="306462"/>
                        <a:pt x="459568" y="306462"/>
                      </a:cubicBezTo>
                      <a:cubicBezTo>
                        <a:pt x="473011" y="306462"/>
                        <a:pt x="479126" y="311352"/>
                        <a:pt x="484016" y="315009"/>
                      </a:cubicBezTo>
                      <a:cubicBezTo>
                        <a:pt x="487680" y="317454"/>
                        <a:pt x="488906" y="318673"/>
                        <a:pt x="491350" y="318673"/>
                      </a:cubicBezTo>
                      <a:lnTo>
                        <a:pt x="497459" y="318673"/>
                      </a:lnTo>
                      <a:lnTo>
                        <a:pt x="497459" y="379723"/>
                      </a:lnTo>
                      <a:lnTo>
                        <a:pt x="495015" y="379723"/>
                      </a:lnTo>
                      <a:lnTo>
                        <a:pt x="495015" y="378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2489">
                  <a:extLst>
                    <a:ext uri="{FF2B5EF4-FFF2-40B4-BE49-F238E27FC236}">
                      <a16:creationId xmlns:a16="http://schemas.microsoft.com/office/drawing/2014/main" id="{A79C8170-9D50-1C42-9CEF-59D2CAC34F1A}"/>
                    </a:ext>
                  </a:extLst>
                </p:cNvPr>
                <p:cNvSpPr/>
                <p:nvPr/>
              </p:nvSpPr>
              <p:spPr>
                <a:xfrm>
                  <a:off x="2024513" y="5412579"/>
                  <a:ext cx="513347" cy="390715"/>
                </a:xfrm>
                <a:custGeom>
                  <a:avLst/>
                  <a:gdLst>
                    <a:gd name="connsiteX0" fmla="*/ 331231 w 513347"/>
                    <a:gd name="connsiteY0" fmla="*/ 12211 h 390715"/>
                    <a:gd name="connsiteX1" fmla="*/ 388675 w 513347"/>
                    <a:gd name="connsiteY1" fmla="*/ 47620 h 390715"/>
                    <a:gd name="connsiteX2" fmla="*/ 400899 w 513347"/>
                    <a:gd name="connsiteY2" fmla="*/ 57386 h 390715"/>
                    <a:gd name="connsiteX3" fmla="*/ 421676 w 513347"/>
                    <a:gd name="connsiteY3" fmla="*/ 65933 h 390715"/>
                    <a:gd name="connsiteX4" fmla="*/ 444899 w 513347"/>
                    <a:gd name="connsiteY4" fmla="*/ 152625 h 390715"/>
                    <a:gd name="connsiteX5" fmla="*/ 442454 w 513347"/>
                    <a:gd name="connsiteY5" fmla="*/ 157508 h 390715"/>
                    <a:gd name="connsiteX6" fmla="*/ 397235 w 513347"/>
                    <a:gd name="connsiteY6" fmla="*/ 157508 h 390715"/>
                    <a:gd name="connsiteX7" fmla="*/ 400899 w 513347"/>
                    <a:gd name="connsiteY7" fmla="*/ 166055 h 390715"/>
                    <a:gd name="connsiteX8" fmla="*/ 495015 w 513347"/>
                    <a:gd name="connsiteY8" fmla="*/ 236871 h 390715"/>
                    <a:gd name="connsiteX9" fmla="*/ 501123 w 513347"/>
                    <a:gd name="connsiteY9" fmla="*/ 236871 h 390715"/>
                    <a:gd name="connsiteX10" fmla="*/ 501123 w 513347"/>
                    <a:gd name="connsiteY10" fmla="*/ 252747 h 390715"/>
                    <a:gd name="connsiteX11" fmla="*/ 501123 w 513347"/>
                    <a:gd name="connsiteY11" fmla="*/ 285710 h 390715"/>
                    <a:gd name="connsiteX12" fmla="*/ 387455 w 513347"/>
                    <a:gd name="connsiteY12" fmla="*/ 285710 h 390715"/>
                    <a:gd name="connsiteX13" fmla="*/ 387455 w 513347"/>
                    <a:gd name="connsiteY13" fmla="*/ 322337 h 390715"/>
                    <a:gd name="connsiteX14" fmla="*/ 403343 w 513347"/>
                    <a:gd name="connsiteY14" fmla="*/ 317454 h 390715"/>
                    <a:gd name="connsiteX15" fmla="*/ 424121 w 513347"/>
                    <a:gd name="connsiteY15" fmla="*/ 324782 h 390715"/>
                    <a:gd name="connsiteX16" fmla="*/ 435126 w 513347"/>
                    <a:gd name="connsiteY16" fmla="*/ 329665 h 390715"/>
                    <a:gd name="connsiteX17" fmla="*/ 446124 w 513347"/>
                    <a:gd name="connsiteY17" fmla="*/ 324782 h 390715"/>
                    <a:gd name="connsiteX18" fmla="*/ 466902 w 513347"/>
                    <a:gd name="connsiteY18" fmla="*/ 317454 h 390715"/>
                    <a:gd name="connsiteX19" fmla="*/ 487680 w 513347"/>
                    <a:gd name="connsiteY19" fmla="*/ 324782 h 390715"/>
                    <a:gd name="connsiteX20" fmla="*/ 498678 w 513347"/>
                    <a:gd name="connsiteY20" fmla="*/ 329665 h 390715"/>
                    <a:gd name="connsiteX21" fmla="*/ 498678 w 513347"/>
                    <a:gd name="connsiteY21" fmla="*/ 341877 h 390715"/>
                    <a:gd name="connsiteX22" fmla="*/ 498678 w 513347"/>
                    <a:gd name="connsiteY22" fmla="*/ 346760 h 390715"/>
                    <a:gd name="connsiteX23" fmla="*/ 498678 w 513347"/>
                    <a:gd name="connsiteY23" fmla="*/ 378504 h 390715"/>
                    <a:gd name="connsiteX24" fmla="*/ 477901 w 513347"/>
                    <a:gd name="connsiteY24" fmla="*/ 371182 h 390715"/>
                    <a:gd name="connsiteX25" fmla="*/ 468121 w 513347"/>
                    <a:gd name="connsiteY25" fmla="*/ 366293 h 390715"/>
                    <a:gd name="connsiteX26" fmla="*/ 457123 w 513347"/>
                    <a:gd name="connsiteY26" fmla="*/ 371182 h 390715"/>
                    <a:gd name="connsiteX27" fmla="*/ 436345 w 513347"/>
                    <a:gd name="connsiteY27" fmla="*/ 378504 h 390715"/>
                    <a:gd name="connsiteX28" fmla="*/ 415568 w 513347"/>
                    <a:gd name="connsiteY28" fmla="*/ 371182 h 390715"/>
                    <a:gd name="connsiteX29" fmla="*/ 403343 w 513347"/>
                    <a:gd name="connsiteY29" fmla="*/ 366293 h 390715"/>
                    <a:gd name="connsiteX30" fmla="*/ 392345 w 513347"/>
                    <a:gd name="connsiteY30" fmla="*/ 371182 h 390715"/>
                    <a:gd name="connsiteX31" fmla="*/ 371567 w 513347"/>
                    <a:gd name="connsiteY31" fmla="*/ 378504 h 390715"/>
                    <a:gd name="connsiteX32" fmla="*/ 350789 w 513347"/>
                    <a:gd name="connsiteY32" fmla="*/ 371182 h 390715"/>
                    <a:gd name="connsiteX33" fmla="*/ 339785 w 513347"/>
                    <a:gd name="connsiteY33" fmla="*/ 366293 h 390715"/>
                    <a:gd name="connsiteX34" fmla="*/ 328786 w 513347"/>
                    <a:gd name="connsiteY34" fmla="*/ 371182 h 390715"/>
                    <a:gd name="connsiteX35" fmla="*/ 305564 w 513347"/>
                    <a:gd name="connsiteY35" fmla="*/ 378504 h 390715"/>
                    <a:gd name="connsiteX36" fmla="*/ 284786 w 513347"/>
                    <a:gd name="connsiteY36" fmla="*/ 371182 h 390715"/>
                    <a:gd name="connsiteX37" fmla="*/ 272562 w 513347"/>
                    <a:gd name="connsiteY37" fmla="*/ 366293 h 390715"/>
                    <a:gd name="connsiteX38" fmla="*/ 261563 w 513347"/>
                    <a:gd name="connsiteY38" fmla="*/ 371182 h 390715"/>
                    <a:gd name="connsiteX39" fmla="*/ 240786 w 513347"/>
                    <a:gd name="connsiteY39" fmla="*/ 378504 h 390715"/>
                    <a:gd name="connsiteX40" fmla="*/ 220008 w 513347"/>
                    <a:gd name="connsiteY40" fmla="*/ 371182 h 390715"/>
                    <a:gd name="connsiteX41" fmla="*/ 207784 w 513347"/>
                    <a:gd name="connsiteY41" fmla="*/ 366293 h 390715"/>
                    <a:gd name="connsiteX42" fmla="*/ 196785 w 513347"/>
                    <a:gd name="connsiteY42" fmla="*/ 371182 h 390715"/>
                    <a:gd name="connsiteX43" fmla="*/ 176007 w 513347"/>
                    <a:gd name="connsiteY43" fmla="*/ 378504 h 390715"/>
                    <a:gd name="connsiteX44" fmla="*/ 155223 w 513347"/>
                    <a:gd name="connsiteY44" fmla="*/ 371182 h 390715"/>
                    <a:gd name="connsiteX45" fmla="*/ 144225 w 513347"/>
                    <a:gd name="connsiteY45" fmla="*/ 366293 h 390715"/>
                    <a:gd name="connsiteX46" fmla="*/ 133226 w 513347"/>
                    <a:gd name="connsiteY46" fmla="*/ 371182 h 390715"/>
                    <a:gd name="connsiteX47" fmla="*/ 110004 w 513347"/>
                    <a:gd name="connsiteY47" fmla="*/ 378504 h 390715"/>
                    <a:gd name="connsiteX48" fmla="*/ 89226 w 513347"/>
                    <a:gd name="connsiteY48" fmla="*/ 371182 h 390715"/>
                    <a:gd name="connsiteX49" fmla="*/ 77002 w 513347"/>
                    <a:gd name="connsiteY49" fmla="*/ 366293 h 390715"/>
                    <a:gd name="connsiteX50" fmla="*/ 66004 w 513347"/>
                    <a:gd name="connsiteY50" fmla="*/ 371182 h 390715"/>
                    <a:gd name="connsiteX51" fmla="*/ 45226 w 513347"/>
                    <a:gd name="connsiteY51" fmla="*/ 378504 h 390715"/>
                    <a:gd name="connsiteX52" fmla="*/ 24448 w 513347"/>
                    <a:gd name="connsiteY52" fmla="*/ 371182 h 390715"/>
                    <a:gd name="connsiteX53" fmla="*/ 12224 w 513347"/>
                    <a:gd name="connsiteY53" fmla="*/ 366293 h 390715"/>
                    <a:gd name="connsiteX54" fmla="*/ 12224 w 513347"/>
                    <a:gd name="connsiteY54" fmla="*/ 333330 h 390715"/>
                    <a:gd name="connsiteX55" fmla="*/ 12224 w 513347"/>
                    <a:gd name="connsiteY55" fmla="*/ 327227 h 390715"/>
                    <a:gd name="connsiteX56" fmla="*/ 12224 w 513347"/>
                    <a:gd name="connsiteY56" fmla="*/ 317454 h 390715"/>
                    <a:gd name="connsiteX57" fmla="*/ 33002 w 513347"/>
                    <a:gd name="connsiteY57" fmla="*/ 324782 h 390715"/>
                    <a:gd name="connsiteX58" fmla="*/ 45226 w 513347"/>
                    <a:gd name="connsiteY58" fmla="*/ 329665 h 390715"/>
                    <a:gd name="connsiteX59" fmla="*/ 56224 w 513347"/>
                    <a:gd name="connsiteY59" fmla="*/ 324782 h 390715"/>
                    <a:gd name="connsiteX60" fmla="*/ 77002 w 513347"/>
                    <a:gd name="connsiteY60" fmla="*/ 317454 h 390715"/>
                    <a:gd name="connsiteX61" fmla="*/ 97780 w 513347"/>
                    <a:gd name="connsiteY61" fmla="*/ 324782 h 390715"/>
                    <a:gd name="connsiteX62" fmla="*/ 110004 w 513347"/>
                    <a:gd name="connsiteY62" fmla="*/ 329665 h 390715"/>
                    <a:gd name="connsiteX63" fmla="*/ 121002 w 513347"/>
                    <a:gd name="connsiteY63" fmla="*/ 324782 h 390715"/>
                    <a:gd name="connsiteX64" fmla="*/ 128337 w 513347"/>
                    <a:gd name="connsiteY64" fmla="*/ 319899 h 390715"/>
                    <a:gd name="connsiteX65" fmla="*/ 128337 w 513347"/>
                    <a:gd name="connsiteY65" fmla="*/ 284491 h 390715"/>
                    <a:gd name="connsiteX66" fmla="*/ 12224 w 513347"/>
                    <a:gd name="connsiteY66" fmla="*/ 284491 h 390715"/>
                    <a:gd name="connsiteX67" fmla="*/ 12224 w 513347"/>
                    <a:gd name="connsiteY67" fmla="*/ 251521 h 390715"/>
                    <a:gd name="connsiteX68" fmla="*/ 12224 w 513347"/>
                    <a:gd name="connsiteY68" fmla="*/ 234427 h 390715"/>
                    <a:gd name="connsiteX69" fmla="*/ 22003 w 513347"/>
                    <a:gd name="connsiteY69" fmla="*/ 234427 h 390715"/>
                    <a:gd name="connsiteX70" fmla="*/ 128337 w 513347"/>
                    <a:gd name="connsiteY70" fmla="*/ 118436 h 390715"/>
                    <a:gd name="connsiteX71" fmla="*/ 128337 w 513347"/>
                    <a:gd name="connsiteY71" fmla="*/ 107450 h 390715"/>
                    <a:gd name="connsiteX72" fmla="*/ 144225 w 513347"/>
                    <a:gd name="connsiteY72" fmla="*/ 107450 h 390715"/>
                    <a:gd name="connsiteX73" fmla="*/ 144225 w 513347"/>
                    <a:gd name="connsiteY73" fmla="*/ 115991 h 390715"/>
                    <a:gd name="connsiteX74" fmla="*/ 166228 w 513347"/>
                    <a:gd name="connsiteY74" fmla="*/ 188033 h 390715"/>
                    <a:gd name="connsiteX75" fmla="*/ 259119 w 513347"/>
                    <a:gd name="connsiteY75" fmla="*/ 234427 h 390715"/>
                    <a:gd name="connsiteX76" fmla="*/ 350789 w 513347"/>
                    <a:gd name="connsiteY76" fmla="*/ 185588 h 390715"/>
                    <a:gd name="connsiteX77" fmla="*/ 360562 w 513347"/>
                    <a:gd name="connsiteY77" fmla="*/ 166055 h 390715"/>
                    <a:gd name="connsiteX78" fmla="*/ 363007 w 513347"/>
                    <a:gd name="connsiteY78" fmla="*/ 157508 h 390715"/>
                    <a:gd name="connsiteX79" fmla="*/ 350789 w 513347"/>
                    <a:gd name="connsiteY79" fmla="*/ 157508 h 390715"/>
                    <a:gd name="connsiteX80" fmla="*/ 314117 w 513347"/>
                    <a:gd name="connsiteY80" fmla="*/ 157508 h 390715"/>
                    <a:gd name="connsiteX81" fmla="*/ 281122 w 513347"/>
                    <a:gd name="connsiteY81" fmla="*/ 157508 h 390715"/>
                    <a:gd name="connsiteX82" fmla="*/ 202894 w 513347"/>
                    <a:gd name="connsiteY82" fmla="*/ 157508 h 390715"/>
                    <a:gd name="connsiteX83" fmla="*/ 167448 w 513347"/>
                    <a:gd name="connsiteY83" fmla="*/ 157508 h 390715"/>
                    <a:gd name="connsiteX84" fmla="*/ 167448 w 513347"/>
                    <a:gd name="connsiteY84" fmla="*/ 150180 h 390715"/>
                    <a:gd name="connsiteX85" fmla="*/ 204120 w 513347"/>
                    <a:gd name="connsiteY85" fmla="*/ 94013 h 390715"/>
                    <a:gd name="connsiteX86" fmla="*/ 213893 w 513347"/>
                    <a:gd name="connsiteY86" fmla="*/ 81808 h 390715"/>
                    <a:gd name="connsiteX87" fmla="*/ 244450 w 513347"/>
                    <a:gd name="connsiteY87" fmla="*/ 42736 h 390715"/>
                    <a:gd name="connsiteX88" fmla="*/ 265227 w 513347"/>
                    <a:gd name="connsiteY88" fmla="*/ 37853 h 390715"/>
                    <a:gd name="connsiteX89" fmla="*/ 270117 w 513347"/>
                    <a:gd name="connsiteY89" fmla="*/ 37853 h 390715"/>
                    <a:gd name="connsiteX90" fmla="*/ 271343 w 513347"/>
                    <a:gd name="connsiteY90" fmla="*/ 37853 h 390715"/>
                    <a:gd name="connsiteX91" fmla="*/ 283560 w 513347"/>
                    <a:gd name="connsiteY91" fmla="*/ 32970 h 390715"/>
                    <a:gd name="connsiteX92" fmla="*/ 331231 w 513347"/>
                    <a:gd name="connsiteY92" fmla="*/ 12211 h 390715"/>
                    <a:gd name="connsiteX93" fmla="*/ 331231 w 513347"/>
                    <a:gd name="connsiteY93" fmla="*/ 0 h 390715"/>
                    <a:gd name="connsiteX94" fmla="*/ 275007 w 513347"/>
                    <a:gd name="connsiteY94" fmla="*/ 24423 h 390715"/>
                    <a:gd name="connsiteX95" fmla="*/ 271343 w 513347"/>
                    <a:gd name="connsiteY95" fmla="*/ 25642 h 390715"/>
                    <a:gd name="connsiteX96" fmla="*/ 270117 w 513347"/>
                    <a:gd name="connsiteY96" fmla="*/ 25642 h 390715"/>
                    <a:gd name="connsiteX97" fmla="*/ 264008 w 513347"/>
                    <a:gd name="connsiteY97" fmla="*/ 25642 h 390715"/>
                    <a:gd name="connsiteX98" fmla="*/ 238341 w 513347"/>
                    <a:gd name="connsiteY98" fmla="*/ 30525 h 390715"/>
                    <a:gd name="connsiteX99" fmla="*/ 201675 w 513347"/>
                    <a:gd name="connsiteY99" fmla="*/ 76925 h 390715"/>
                    <a:gd name="connsiteX100" fmla="*/ 198004 w 513347"/>
                    <a:gd name="connsiteY100" fmla="*/ 80583 h 390715"/>
                    <a:gd name="connsiteX101" fmla="*/ 157668 w 513347"/>
                    <a:gd name="connsiteY101" fmla="*/ 131866 h 390715"/>
                    <a:gd name="connsiteX102" fmla="*/ 156449 w 513347"/>
                    <a:gd name="connsiteY102" fmla="*/ 114772 h 390715"/>
                    <a:gd name="connsiteX103" fmla="*/ 156449 w 513347"/>
                    <a:gd name="connsiteY103" fmla="*/ 107450 h 390715"/>
                    <a:gd name="connsiteX104" fmla="*/ 156449 w 513347"/>
                    <a:gd name="connsiteY104" fmla="*/ 95239 h 390715"/>
                    <a:gd name="connsiteX105" fmla="*/ 144225 w 513347"/>
                    <a:gd name="connsiteY105" fmla="*/ 95239 h 390715"/>
                    <a:gd name="connsiteX106" fmla="*/ 128337 w 513347"/>
                    <a:gd name="connsiteY106" fmla="*/ 95239 h 390715"/>
                    <a:gd name="connsiteX107" fmla="*/ 116113 w 513347"/>
                    <a:gd name="connsiteY107" fmla="*/ 95239 h 390715"/>
                    <a:gd name="connsiteX108" fmla="*/ 116113 w 513347"/>
                    <a:gd name="connsiteY108" fmla="*/ 107450 h 390715"/>
                    <a:gd name="connsiteX109" fmla="*/ 116113 w 513347"/>
                    <a:gd name="connsiteY109" fmla="*/ 118436 h 390715"/>
                    <a:gd name="connsiteX110" fmla="*/ 22003 w 513347"/>
                    <a:gd name="connsiteY110" fmla="*/ 223441 h 390715"/>
                    <a:gd name="connsiteX111" fmla="*/ 12224 w 513347"/>
                    <a:gd name="connsiteY111" fmla="*/ 223441 h 390715"/>
                    <a:gd name="connsiteX112" fmla="*/ 0 w 513347"/>
                    <a:gd name="connsiteY112" fmla="*/ 223441 h 390715"/>
                    <a:gd name="connsiteX113" fmla="*/ 0 w 513347"/>
                    <a:gd name="connsiteY113" fmla="*/ 235652 h 390715"/>
                    <a:gd name="connsiteX114" fmla="*/ 0 w 513347"/>
                    <a:gd name="connsiteY114" fmla="*/ 252747 h 390715"/>
                    <a:gd name="connsiteX115" fmla="*/ 0 w 513347"/>
                    <a:gd name="connsiteY115" fmla="*/ 285710 h 390715"/>
                    <a:gd name="connsiteX116" fmla="*/ 0 w 513347"/>
                    <a:gd name="connsiteY116" fmla="*/ 297921 h 390715"/>
                    <a:gd name="connsiteX117" fmla="*/ 12224 w 513347"/>
                    <a:gd name="connsiteY117" fmla="*/ 297921 h 390715"/>
                    <a:gd name="connsiteX118" fmla="*/ 116113 w 513347"/>
                    <a:gd name="connsiteY118" fmla="*/ 297921 h 390715"/>
                    <a:gd name="connsiteX119" fmla="*/ 116113 w 513347"/>
                    <a:gd name="connsiteY119" fmla="*/ 315016 h 390715"/>
                    <a:gd name="connsiteX120" fmla="*/ 113668 w 513347"/>
                    <a:gd name="connsiteY120" fmla="*/ 316235 h 390715"/>
                    <a:gd name="connsiteX121" fmla="*/ 110004 w 513347"/>
                    <a:gd name="connsiteY121" fmla="*/ 317454 h 390715"/>
                    <a:gd name="connsiteX122" fmla="*/ 106334 w 513347"/>
                    <a:gd name="connsiteY122" fmla="*/ 315016 h 390715"/>
                    <a:gd name="connsiteX123" fmla="*/ 77002 w 513347"/>
                    <a:gd name="connsiteY123" fmla="*/ 305249 h 390715"/>
                    <a:gd name="connsiteX124" fmla="*/ 48890 w 513347"/>
                    <a:gd name="connsiteY124" fmla="*/ 315016 h 390715"/>
                    <a:gd name="connsiteX125" fmla="*/ 45226 w 513347"/>
                    <a:gd name="connsiteY125" fmla="*/ 317454 h 390715"/>
                    <a:gd name="connsiteX126" fmla="*/ 41556 w 513347"/>
                    <a:gd name="connsiteY126" fmla="*/ 315016 h 390715"/>
                    <a:gd name="connsiteX127" fmla="*/ 12224 w 513347"/>
                    <a:gd name="connsiteY127" fmla="*/ 305249 h 390715"/>
                    <a:gd name="connsiteX128" fmla="*/ 0 w 513347"/>
                    <a:gd name="connsiteY128" fmla="*/ 305249 h 390715"/>
                    <a:gd name="connsiteX129" fmla="*/ 0 w 513347"/>
                    <a:gd name="connsiteY129" fmla="*/ 317454 h 390715"/>
                    <a:gd name="connsiteX130" fmla="*/ 0 w 513347"/>
                    <a:gd name="connsiteY130" fmla="*/ 328446 h 390715"/>
                    <a:gd name="connsiteX131" fmla="*/ 0 w 513347"/>
                    <a:gd name="connsiteY131" fmla="*/ 334549 h 390715"/>
                    <a:gd name="connsiteX132" fmla="*/ 0 w 513347"/>
                    <a:gd name="connsiteY132" fmla="*/ 366293 h 390715"/>
                    <a:gd name="connsiteX133" fmla="*/ 0 w 513347"/>
                    <a:gd name="connsiteY133" fmla="*/ 378504 h 390715"/>
                    <a:gd name="connsiteX134" fmla="*/ 12224 w 513347"/>
                    <a:gd name="connsiteY134" fmla="*/ 378504 h 390715"/>
                    <a:gd name="connsiteX135" fmla="*/ 15888 w 513347"/>
                    <a:gd name="connsiteY135" fmla="*/ 380949 h 390715"/>
                    <a:gd name="connsiteX136" fmla="*/ 45226 w 513347"/>
                    <a:gd name="connsiteY136" fmla="*/ 390715 h 390715"/>
                    <a:gd name="connsiteX137" fmla="*/ 73338 w 513347"/>
                    <a:gd name="connsiteY137" fmla="*/ 380949 h 390715"/>
                    <a:gd name="connsiteX138" fmla="*/ 77002 w 513347"/>
                    <a:gd name="connsiteY138" fmla="*/ 378504 h 390715"/>
                    <a:gd name="connsiteX139" fmla="*/ 80666 w 513347"/>
                    <a:gd name="connsiteY139" fmla="*/ 380949 h 390715"/>
                    <a:gd name="connsiteX140" fmla="*/ 110004 w 513347"/>
                    <a:gd name="connsiteY140" fmla="*/ 390715 h 390715"/>
                    <a:gd name="connsiteX141" fmla="*/ 138116 w 513347"/>
                    <a:gd name="connsiteY141" fmla="*/ 380949 h 390715"/>
                    <a:gd name="connsiteX142" fmla="*/ 141780 w 513347"/>
                    <a:gd name="connsiteY142" fmla="*/ 378504 h 390715"/>
                    <a:gd name="connsiteX143" fmla="*/ 145451 w 513347"/>
                    <a:gd name="connsiteY143" fmla="*/ 380949 h 390715"/>
                    <a:gd name="connsiteX144" fmla="*/ 173563 w 513347"/>
                    <a:gd name="connsiteY144" fmla="*/ 390715 h 390715"/>
                    <a:gd name="connsiteX145" fmla="*/ 201675 w 513347"/>
                    <a:gd name="connsiteY145" fmla="*/ 380949 h 390715"/>
                    <a:gd name="connsiteX146" fmla="*/ 207784 w 513347"/>
                    <a:gd name="connsiteY146" fmla="*/ 378504 h 390715"/>
                    <a:gd name="connsiteX147" fmla="*/ 211448 w 513347"/>
                    <a:gd name="connsiteY147" fmla="*/ 380949 h 390715"/>
                    <a:gd name="connsiteX148" fmla="*/ 239560 w 513347"/>
                    <a:gd name="connsiteY148" fmla="*/ 390715 h 390715"/>
                    <a:gd name="connsiteX149" fmla="*/ 267672 w 513347"/>
                    <a:gd name="connsiteY149" fmla="*/ 380949 h 390715"/>
                    <a:gd name="connsiteX150" fmla="*/ 271343 w 513347"/>
                    <a:gd name="connsiteY150" fmla="*/ 378504 h 390715"/>
                    <a:gd name="connsiteX151" fmla="*/ 275007 w 513347"/>
                    <a:gd name="connsiteY151" fmla="*/ 380949 h 390715"/>
                    <a:gd name="connsiteX152" fmla="*/ 303119 w 513347"/>
                    <a:gd name="connsiteY152" fmla="*/ 390715 h 390715"/>
                    <a:gd name="connsiteX153" fmla="*/ 331231 w 513347"/>
                    <a:gd name="connsiteY153" fmla="*/ 380949 h 390715"/>
                    <a:gd name="connsiteX154" fmla="*/ 334895 w 513347"/>
                    <a:gd name="connsiteY154" fmla="*/ 378504 h 390715"/>
                    <a:gd name="connsiteX155" fmla="*/ 338565 w 513347"/>
                    <a:gd name="connsiteY155" fmla="*/ 380949 h 390715"/>
                    <a:gd name="connsiteX156" fmla="*/ 366678 w 513347"/>
                    <a:gd name="connsiteY156" fmla="*/ 390715 h 390715"/>
                    <a:gd name="connsiteX157" fmla="*/ 394790 w 513347"/>
                    <a:gd name="connsiteY157" fmla="*/ 380949 h 390715"/>
                    <a:gd name="connsiteX158" fmla="*/ 403343 w 513347"/>
                    <a:gd name="connsiteY158" fmla="*/ 378504 h 390715"/>
                    <a:gd name="connsiteX159" fmla="*/ 407014 w 513347"/>
                    <a:gd name="connsiteY159" fmla="*/ 380949 h 390715"/>
                    <a:gd name="connsiteX160" fmla="*/ 435126 w 513347"/>
                    <a:gd name="connsiteY160" fmla="*/ 390715 h 390715"/>
                    <a:gd name="connsiteX161" fmla="*/ 463232 w 513347"/>
                    <a:gd name="connsiteY161" fmla="*/ 380949 h 390715"/>
                    <a:gd name="connsiteX162" fmla="*/ 466902 w 513347"/>
                    <a:gd name="connsiteY162" fmla="*/ 378504 h 390715"/>
                    <a:gd name="connsiteX163" fmla="*/ 470566 w 513347"/>
                    <a:gd name="connsiteY163" fmla="*/ 380949 h 390715"/>
                    <a:gd name="connsiteX164" fmla="*/ 498678 w 513347"/>
                    <a:gd name="connsiteY164" fmla="*/ 390715 h 390715"/>
                    <a:gd name="connsiteX165" fmla="*/ 510902 w 513347"/>
                    <a:gd name="connsiteY165" fmla="*/ 390715 h 390715"/>
                    <a:gd name="connsiteX166" fmla="*/ 510902 w 513347"/>
                    <a:gd name="connsiteY166" fmla="*/ 378504 h 390715"/>
                    <a:gd name="connsiteX167" fmla="*/ 510902 w 513347"/>
                    <a:gd name="connsiteY167" fmla="*/ 345541 h 390715"/>
                    <a:gd name="connsiteX168" fmla="*/ 510902 w 513347"/>
                    <a:gd name="connsiteY168" fmla="*/ 341877 h 390715"/>
                    <a:gd name="connsiteX169" fmla="*/ 510902 w 513347"/>
                    <a:gd name="connsiteY169" fmla="*/ 329665 h 390715"/>
                    <a:gd name="connsiteX170" fmla="*/ 510902 w 513347"/>
                    <a:gd name="connsiteY170" fmla="*/ 317454 h 390715"/>
                    <a:gd name="connsiteX171" fmla="*/ 498678 w 513347"/>
                    <a:gd name="connsiteY171" fmla="*/ 317454 h 390715"/>
                    <a:gd name="connsiteX172" fmla="*/ 495015 w 513347"/>
                    <a:gd name="connsiteY172" fmla="*/ 315016 h 390715"/>
                    <a:gd name="connsiteX173" fmla="*/ 466902 w 513347"/>
                    <a:gd name="connsiteY173" fmla="*/ 305249 h 390715"/>
                    <a:gd name="connsiteX174" fmla="*/ 438790 w 513347"/>
                    <a:gd name="connsiteY174" fmla="*/ 315016 h 390715"/>
                    <a:gd name="connsiteX175" fmla="*/ 436345 w 513347"/>
                    <a:gd name="connsiteY175" fmla="*/ 317454 h 390715"/>
                    <a:gd name="connsiteX176" fmla="*/ 432681 w 513347"/>
                    <a:gd name="connsiteY176" fmla="*/ 315016 h 390715"/>
                    <a:gd name="connsiteX177" fmla="*/ 403343 w 513347"/>
                    <a:gd name="connsiteY177" fmla="*/ 305249 h 390715"/>
                    <a:gd name="connsiteX178" fmla="*/ 399680 w 513347"/>
                    <a:gd name="connsiteY178" fmla="*/ 305249 h 390715"/>
                    <a:gd name="connsiteX179" fmla="*/ 399680 w 513347"/>
                    <a:gd name="connsiteY179" fmla="*/ 296702 h 390715"/>
                    <a:gd name="connsiteX180" fmla="*/ 501123 w 513347"/>
                    <a:gd name="connsiteY180" fmla="*/ 296702 h 390715"/>
                    <a:gd name="connsiteX181" fmla="*/ 513347 w 513347"/>
                    <a:gd name="connsiteY181" fmla="*/ 296702 h 390715"/>
                    <a:gd name="connsiteX182" fmla="*/ 513347 w 513347"/>
                    <a:gd name="connsiteY182" fmla="*/ 284491 h 390715"/>
                    <a:gd name="connsiteX183" fmla="*/ 513347 w 513347"/>
                    <a:gd name="connsiteY183" fmla="*/ 251521 h 390715"/>
                    <a:gd name="connsiteX184" fmla="*/ 513347 w 513347"/>
                    <a:gd name="connsiteY184" fmla="*/ 235652 h 390715"/>
                    <a:gd name="connsiteX185" fmla="*/ 513347 w 513347"/>
                    <a:gd name="connsiteY185" fmla="*/ 223441 h 390715"/>
                    <a:gd name="connsiteX186" fmla="*/ 501123 w 513347"/>
                    <a:gd name="connsiteY186" fmla="*/ 223441 h 390715"/>
                    <a:gd name="connsiteX187" fmla="*/ 492570 w 513347"/>
                    <a:gd name="connsiteY187" fmla="*/ 223441 h 390715"/>
                    <a:gd name="connsiteX188" fmla="*/ 413123 w 513347"/>
                    <a:gd name="connsiteY188" fmla="*/ 168494 h 390715"/>
                    <a:gd name="connsiteX189" fmla="*/ 440009 w 513347"/>
                    <a:gd name="connsiteY189" fmla="*/ 168494 h 390715"/>
                    <a:gd name="connsiteX190" fmla="*/ 447344 w 513347"/>
                    <a:gd name="connsiteY190" fmla="*/ 168494 h 390715"/>
                    <a:gd name="connsiteX191" fmla="*/ 451014 w 513347"/>
                    <a:gd name="connsiteY191" fmla="*/ 161172 h 390715"/>
                    <a:gd name="connsiteX192" fmla="*/ 453459 w 513347"/>
                    <a:gd name="connsiteY192" fmla="*/ 156289 h 390715"/>
                    <a:gd name="connsiteX193" fmla="*/ 426566 w 513347"/>
                    <a:gd name="connsiteY193" fmla="*/ 54948 h 390715"/>
                    <a:gd name="connsiteX194" fmla="*/ 402124 w 513347"/>
                    <a:gd name="connsiteY194" fmla="*/ 45175 h 390715"/>
                    <a:gd name="connsiteX195" fmla="*/ 397235 w 513347"/>
                    <a:gd name="connsiteY195" fmla="*/ 41517 h 390715"/>
                    <a:gd name="connsiteX196" fmla="*/ 331231 w 513347"/>
                    <a:gd name="connsiteY196" fmla="*/ 0 h 390715"/>
                    <a:gd name="connsiteX197" fmla="*/ 169892 w 513347"/>
                    <a:gd name="connsiteY197" fmla="*/ 168494 h 390715"/>
                    <a:gd name="connsiteX198" fmla="*/ 202894 w 513347"/>
                    <a:gd name="connsiteY198" fmla="*/ 168494 h 390715"/>
                    <a:gd name="connsiteX199" fmla="*/ 281122 w 513347"/>
                    <a:gd name="connsiteY199" fmla="*/ 168494 h 390715"/>
                    <a:gd name="connsiteX200" fmla="*/ 314117 w 513347"/>
                    <a:gd name="connsiteY200" fmla="*/ 168494 h 390715"/>
                    <a:gd name="connsiteX201" fmla="*/ 344674 w 513347"/>
                    <a:gd name="connsiteY201" fmla="*/ 168494 h 390715"/>
                    <a:gd name="connsiteX202" fmla="*/ 339785 w 513347"/>
                    <a:gd name="connsiteY202" fmla="*/ 178266 h 390715"/>
                    <a:gd name="connsiteX203" fmla="*/ 259119 w 513347"/>
                    <a:gd name="connsiteY203" fmla="*/ 220996 h 390715"/>
                    <a:gd name="connsiteX204" fmla="*/ 177227 w 513347"/>
                    <a:gd name="connsiteY204" fmla="*/ 180705 h 390715"/>
                    <a:gd name="connsiteX205" fmla="*/ 169892 w 513347"/>
                    <a:gd name="connsiteY205" fmla="*/ 168494 h 39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</a:cxnLst>
                  <a:rect l="l" t="t" r="r" b="b"/>
                  <a:pathLst>
                    <a:path w="513347" h="390715">
                      <a:moveTo>
                        <a:pt x="331231" y="12211"/>
                      </a:moveTo>
                      <a:cubicBezTo>
                        <a:pt x="355679" y="12211"/>
                        <a:pt x="377676" y="25642"/>
                        <a:pt x="388675" y="47620"/>
                      </a:cubicBezTo>
                      <a:cubicBezTo>
                        <a:pt x="391119" y="52503"/>
                        <a:pt x="396009" y="56167"/>
                        <a:pt x="400899" y="57386"/>
                      </a:cubicBezTo>
                      <a:cubicBezTo>
                        <a:pt x="408233" y="58605"/>
                        <a:pt x="415568" y="62269"/>
                        <a:pt x="421676" y="65933"/>
                      </a:cubicBezTo>
                      <a:cubicBezTo>
                        <a:pt x="451014" y="84247"/>
                        <a:pt x="460793" y="122100"/>
                        <a:pt x="444899" y="152625"/>
                      </a:cubicBezTo>
                      <a:lnTo>
                        <a:pt x="442454" y="157508"/>
                      </a:lnTo>
                      <a:lnTo>
                        <a:pt x="397235" y="157508"/>
                      </a:lnTo>
                      <a:cubicBezTo>
                        <a:pt x="398454" y="159946"/>
                        <a:pt x="399680" y="162391"/>
                        <a:pt x="400899" y="166055"/>
                      </a:cubicBezTo>
                      <a:cubicBezTo>
                        <a:pt x="415568" y="200244"/>
                        <a:pt x="444899" y="236871"/>
                        <a:pt x="495015" y="236871"/>
                      </a:cubicBezTo>
                      <a:lnTo>
                        <a:pt x="501123" y="236871"/>
                      </a:lnTo>
                      <a:lnTo>
                        <a:pt x="501123" y="252747"/>
                      </a:lnTo>
                      <a:lnTo>
                        <a:pt x="501123" y="285710"/>
                      </a:lnTo>
                      <a:lnTo>
                        <a:pt x="387455" y="285710"/>
                      </a:lnTo>
                      <a:lnTo>
                        <a:pt x="387455" y="322337"/>
                      </a:lnTo>
                      <a:cubicBezTo>
                        <a:pt x="391119" y="319899"/>
                        <a:pt x="396009" y="317454"/>
                        <a:pt x="403343" y="317454"/>
                      </a:cubicBezTo>
                      <a:cubicBezTo>
                        <a:pt x="414342" y="317454"/>
                        <a:pt x="420457" y="322337"/>
                        <a:pt x="424121" y="324782"/>
                      </a:cubicBezTo>
                      <a:cubicBezTo>
                        <a:pt x="427792" y="327227"/>
                        <a:pt x="430236" y="329665"/>
                        <a:pt x="435126" y="329665"/>
                      </a:cubicBezTo>
                      <a:cubicBezTo>
                        <a:pt x="440009" y="329665"/>
                        <a:pt x="442454" y="328446"/>
                        <a:pt x="446124" y="324782"/>
                      </a:cubicBezTo>
                      <a:cubicBezTo>
                        <a:pt x="451014" y="321118"/>
                        <a:pt x="455904" y="317454"/>
                        <a:pt x="466902" y="317454"/>
                      </a:cubicBezTo>
                      <a:cubicBezTo>
                        <a:pt x="477901" y="317454"/>
                        <a:pt x="484016" y="322337"/>
                        <a:pt x="487680" y="324782"/>
                      </a:cubicBezTo>
                      <a:cubicBezTo>
                        <a:pt x="491344" y="327227"/>
                        <a:pt x="493789" y="329665"/>
                        <a:pt x="498678" y="329665"/>
                      </a:cubicBezTo>
                      <a:lnTo>
                        <a:pt x="498678" y="341877"/>
                      </a:lnTo>
                      <a:lnTo>
                        <a:pt x="498678" y="346760"/>
                      </a:lnTo>
                      <a:lnTo>
                        <a:pt x="498678" y="378504"/>
                      </a:lnTo>
                      <a:cubicBezTo>
                        <a:pt x="487680" y="378504"/>
                        <a:pt x="481571" y="373621"/>
                        <a:pt x="477901" y="371182"/>
                      </a:cubicBezTo>
                      <a:cubicBezTo>
                        <a:pt x="476682" y="367519"/>
                        <a:pt x="474237" y="366293"/>
                        <a:pt x="468121" y="366293"/>
                      </a:cubicBezTo>
                      <a:cubicBezTo>
                        <a:pt x="463232" y="366293"/>
                        <a:pt x="460793" y="367519"/>
                        <a:pt x="457123" y="371182"/>
                      </a:cubicBezTo>
                      <a:cubicBezTo>
                        <a:pt x="452233" y="373621"/>
                        <a:pt x="446124" y="378504"/>
                        <a:pt x="436345" y="378504"/>
                      </a:cubicBezTo>
                      <a:cubicBezTo>
                        <a:pt x="425347" y="378504"/>
                        <a:pt x="419232" y="373621"/>
                        <a:pt x="415568" y="371182"/>
                      </a:cubicBezTo>
                      <a:cubicBezTo>
                        <a:pt x="410678" y="367519"/>
                        <a:pt x="408233" y="366293"/>
                        <a:pt x="403343" y="366293"/>
                      </a:cubicBezTo>
                      <a:cubicBezTo>
                        <a:pt x="398454" y="366293"/>
                        <a:pt x="396009" y="367519"/>
                        <a:pt x="392345" y="371182"/>
                      </a:cubicBezTo>
                      <a:cubicBezTo>
                        <a:pt x="387455" y="374840"/>
                        <a:pt x="382566" y="378504"/>
                        <a:pt x="371567" y="378504"/>
                      </a:cubicBezTo>
                      <a:cubicBezTo>
                        <a:pt x="360562" y="378504"/>
                        <a:pt x="354454" y="373621"/>
                        <a:pt x="350789" y="371182"/>
                      </a:cubicBezTo>
                      <a:cubicBezTo>
                        <a:pt x="347119" y="368738"/>
                        <a:pt x="344674" y="366293"/>
                        <a:pt x="339785" y="366293"/>
                      </a:cubicBezTo>
                      <a:cubicBezTo>
                        <a:pt x="334895" y="366293"/>
                        <a:pt x="332457" y="367519"/>
                        <a:pt x="328786" y="371182"/>
                      </a:cubicBezTo>
                      <a:cubicBezTo>
                        <a:pt x="322677" y="373621"/>
                        <a:pt x="316562" y="378504"/>
                        <a:pt x="305564" y="378504"/>
                      </a:cubicBezTo>
                      <a:cubicBezTo>
                        <a:pt x="294565" y="378504"/>
                        <a:pt x="288450" y="373621"/>
                        <a:pt x="284786" y="371182"/>
                      </a:cubicBezTo>
                      <a:cubicBezTo>
                        <a:pt x="281122" y="367519"/>
                        <a:pt x="278677" y="366293"/>
                        <a:pt x="272562" y="366293"/>
                      </a:cubicBezTo>
                      <a:cubicBezTo>
                        <a:pt x="267672" y="366293"/>
                        <a:pt x="265227" y="367519"/>
                        <a:pt x="261563" y="371182"/>
                      </a:cubicBezTo>
                      <a:cubicBezTo>
                        <a:pt x="256674" y="373621"/>
                        <a:pt x="250565" y="378504"/>
                        <a:pt x="240786" y="378504"/>
                      </a:cubicBezTo>
                      <a:cubicBezTo>
                        <a:pt x="229787" y="378504"/>
                        <a:pt x="223672" y="373621"/>
                        <a:pt x="220008" y="371182"/>
                      </a:cubicBezTo>
                      <a:cubicBezTo>
                        <a:pt x="215118" y="367519"/>
                        <a:pt x="212673" y="366293"/>
                        <a:pt x="207784" y="366293"/>
                      </a:cubicBezTo>
                      <a:cubicBezTo>
                        <a:pt x="202894" y="366293"/>
                        <a:pt x="200449" y="367519"/>
                        <a:pt x="196785" y="371182"/>
                      </a:cubicBezTo>
                      <a:cubicBezTo>
                        <a:pt x="191896" y="374840"/>
                        <a:pt x="187006" y="378504"/>
                        <a:pt x="176007" y="378504"/>
                      </a:cubicBezTo>
                      <a:cubicBezTo>
                        <a:pt x="165003" y="378504"/>
                        <a:pt x="158894" y="373621"/>
                        <a:pt x="155223" y="371182"/>
                      </a:cubicBezTo>
                      <a:cubicBezTo>
                        <a:pt x="151559" y="368738"/>
                        <a:pt x="149115" y="366293"/>
                        <a:pt x="144225" y="366293"/>
                      </a:cubicBezTo>
                      <a:cubicBezTo>
                        <a:pt x="139335" y="366293"/>
                        <a:pt x="136891" y="367519"/>
                        <a:pt x="133226" y="371182"/>
                      </a:cubicBezTo>
                      <a:cubicBezTo>
                        <a:pt x="127118" y="373621"/>
                        <a:pt x="121002" y="378504"/>
                        <a:pt x="110004" y="378504"/>
                      </a:cubicBezTo>
                      <a:cubicBezTo>
                        <a:pt x="99005" y="378504"/>
                        <a:pt x="92890" y="373621"/>
                        <a:pt x="89226" y="371182"/>
                      </a:cubicBezTo>
                      <a:cubicBezTo>
                        <a:pt x="85556" y="367519"/>
                        <a:pt x="83111" y="366293"/>
                        <a:pt x="77002" y="366293"/>
                      </a:cubicBezTo>
                      <a:cubicBezTo>
                        <a:pt x="70893" y="366293"/>
                        <a:pt x="69668" y="367519"/>
                        <a:pt x="66004" y="371182"/>
                      </a:cubicBezTo>
                      <a:cubicBezTo>
                        <a:pt x="61114" y="373621"/>
                        <a:pt x="56224" y="378504"/>
                        <a:pt x="45226" y="378504"/>
                      </a:cubicBezTo>
                      <a:cubicBezTo>
                        <a:pt x="34221" y="378504"/>
                        <a:pt x="28112" y="373621"/>
                        <a:pt x="24448" y="371182"/>
                      </a:cubicBezTo>
                      <a:cubicBezTo>
                        <a:pt x="19559" y="367519"/>
                        <a:pt x="17114" y="366293"/>
                        <a:pt x="12224" y="366293"/>
                      </a:cubicBezTo>
                      <a:lnTo>
                        <a:pt x="12224" y="333330"/>
                      </a:lnTo>
                      <a:lnTo>
                        <a:pt x="12224" y="327227"/>
                      </a:lnTo>
                      <a:lnTo>
                        <a:pt x="12224" y="317454"/>
                      </a:lnTo>
                      <a:cubicBezTo>
                        <a:pt x="23222" y="317454"/>
                        <a:pt x="29331" y="322337"/>
                        <a:pt x="33002" y="324782"/>
                      </a:cubicBezTo>
                      <a:cubicBezTo>
                        <a:pt x="36666" y="328446"/>
                        <a:pt x="39111" y="329665"/>
                        <a:pt x="45226" y="329665"/>
                      </a:cubicBezTo>
                      <a:cubicBezTo>
                        <a:pt x="50116" y="329665"/>
                        <a:pt x="52554" y="328446"/>
                        <a:pt x="56224" y="324782"/>
                      </a:cubicBezTo>
                      <a:cubicBezTo>
                        <a:pt x="61114" y="322337"/>
                        <a:pt x="66004" y="317454"/>
                        <a:pt x="77002" y="317454"/>
                      </a:cubicBezTo>
                      <a:cubicBezTo>
                        <a:pt x="88001" y="317454"/>
                        <a:pt x="94116" y="322337"/>
                        <a:pt x="97780" y="324782"/>
                      </a:cubicBezTo>
                      <a:cubicBezTo>
                        <a:pt x="102669" y="328446"/>
                        <a:pt x="105114" y="329665"/>
                        <a:pt x="110004" y="329665"/>
                      </a:cubicBezTo>
                      <a:cubicBezTo>
                        <a:pt x="114894" y="329665"/>
                        <a:pt x="117338" y="328446"/>
                        <a:pt x="121002" y="324782"/>
                      </a:cubicBezTo>
                      <a:cubicBezTo>
                        <a:pt x="123447" y="323563"/>
                        <a:pt x="124673" y="321118"/>
                        <a:pt x="128337" y="319899"/>
                      </a:cubicBezTo>
                      <a:lnTo>
                        <a:pt x="128337" y="284491"/>
                      </a:lnTo>
                      <a:lnTo>
                        <a:pt x="12224" y="284491"/>
                      </a:lnTo>
                      <a:lnTo>
                        <a:pt x="12224" y="251521"/>
                      </a:lnTo>
                      <a:lnTo>
                        <a:pt x="12224" y="234427"/>
                      </a:lnTo>
                      <a:lnTo>
                        <a:pt x="22003" y="234427"/>
                      </a:lnTo>
                      <a:cubicBezTo>
                        <a:pt x="99005" y="234427"/>
                        <a:pt x="125892" y="151406"/>
                        <a:pt x="128337" y="118436"/>
                      </a:cubicBezTo>
                      <a:lnTo>
                        <a:pt x="128337" y="107450"/>
                      </a:lnTo>
                      <a:lnTo>
                        <a:pt x="144225" y="107450"/>
                      </a:lnTo>
                      <a:lnTo>
                        <a:pt x="144225" y="115991"/>
                      </a:lnTo>
                      <a:cubicBezTo>
                        <a:pt x="144225" y="134311"/>
                        <a:pt x="150340" y="163610"/>
                        <a:pt x="166228" y="188033"/>
                      </a:cubicBezTo>
                      <a:cubicBezTo>
                        <a:pt x="187006" y="218558"/>
                        <a:pt x="217563" y="234427"/>
                        <a:pt x="259119" y="234427"/>
                      </a:cubicBezTo>
                      <a:cubicBezTo>
                        <a:pt x="299455" y="234427"/>
                        <a:pt x="330012" y="218558"/>
                        <a:pt x="350789" y="185588"/>
                      </a:cubicBezTo>
                      <a:cubicBezTo>
                        <a:pt x="354454" y="179486"/>
                        <a:pt x="358124" y="172158"/>
                        <a:pt x="360562" y="166055"/>
                      </a:cubicBezTo>
                      <a:cubicBezTo>
                        <a:pt x="361788" y="163610"/>
                        <a:pt x="363007" y="161172"/>
                        <a:pt x="363007" y="157508"/>
                      </a:cubicBezTo>
                      <a:lnTo>
                        <a:pt x="350789" y="157508"/>
                      </a:lnTo>
                      <a:lnTo>
                        <a:pt x="314117" y="157508"/>
                      </a:lnTo>
                      <a:lnTo>
                        <a:pt x="281122" y="157508"/>
                      </a:lnTo>
                      <a:lnTo>
                        <a:pt x="202894" y="157508"/>
                      </a:lnTo>
                      <a:lnTo>
                        <a:pt x="167448" y="157508"/>
                      </a:lnTo>
                      <a:lnTo>
                        <a:pt x="167448" y="150180"/>
                      </a:lnTo>
                      <a:cubicBezTo>
                        <a:pt x="168673" y="126983"/>
                        <a:pt x="182116" y="105005"/>
                        <a:pt x="204120" y="94013"/>
                      </a:cubicBezTo>
                      <a:cubicBezTo>
                        <a:pt x="209003" y="91575"/>
                        <a:pt x="212673" y="86692"/>
                        <a:pt x="213893" y="81808"/>
                      </a:cubicBezTo>
                      <a:cubicBezTo>
                        <a:pt x="217563" y="63495"/>
                        <a:pt x="228561" y="48839"/>
                        <a:pt x="244450" y="42736"/>
                      </a:cubicBezTo>
                      <a:cubicBezTo>
                        <a:pt x="250565" y="40292"/>
                        <a:pt x="257893" y="37853"/>
                        <a:pt x="265227" y="37853"/>
                      </a:cubicBezTo>
                      <a:cubicBezTo>
                        <a:pt x="266453" y="37853"/>
                        <a:pt x="268898" y="37853"/>
                        <a:pt x="270117" y="37853"/>
                      </a:cubicBezTo>
                      <a:lnTo>
                        <a:pt x="271343" y="37853"/>
                      </a:lnTo>
                      <a:cubicBezTo>
                        <a:pt x="276232" y="37853"/>
                        <a:pt x="281122" y="35408"/>
                        <a:pt x="283560" y="32970"/>
                      </a:cubicBezTo>
                      <a:cubicBezTo>
                        <a:pt x="295784" y="19540"/>
                        <a:pt x="312898" y="12211"/>
                        <a:pt x="331231" y="12211"/>
                      </a:cubicBezTo>
                      <a:close/>
                      <a:moveTo>
                        <a:pt x="331231" y="0"/>
                      </a:moveTo>
                      <a:cubicBezTo>
                        <a:pt x="310453" y="0"/>
                        <a:pt x="289676" y="8547"/>
                        <a:pt x="275007" y="24423"/>
                      </a:cubicBezTo>
                      <a:cubicBezTo>
                        <a:pt x="273787" y="25642"/>
                        <a:pt x="272562" y="25642"/>
                        <a:pt x="271343" y="25642"/>
                      </a:cubicBezTo>
                      <a:lnTo>
                        <a:pt x="270117" y="25642"/>
                      </a:lnTo>
                      <a:cubicBezTo>
                        <a:pt x="267672" y="25642"/>
                        <a:pt x="266453" y="25642"/>
                        <a:pt x="264008" y="25642"/>
                      </a:cubicBezTo>
                      <a:cubicBezTo>
                        <a:pt x="255454" y="25642"/>
                        <a:pt x="246895" y="28080"/>
                        <a:pt x="238341" y="30525"/>
                      </a:cubicBezTo>
                      <a:cubicBezTo>
                        <a:pt x="218782" y="39072"/>
                        <a:pt x="205339" y="56167"/>
                        <a:pt x="201675" y="76925"/>
                      </a:cubicBezTo>
                      <a:cubicBezTo>
                        <a:pt x="201675" y="78145"/>
                        <a:pt x="200449" y="80583"/>
                        <a:pt x="198004" y="80583"/>
                      </a:cubicBezTo>
                      <a:cubicBezTo>
                        <a:pt x="178452" y="90356"/>
                        <a:pt x="163783" y="109888"/>
                        <a:pt x="157668" y="131866"/>
                      </a:cubicBezTo>
                      <a:cubicBezTo>
                        <a:pt x="156449" y="125764"/>
                        <a:pt x="156449" y="119655"/>
                        <a:pt x="156449" y="114772"/>
                      </a:cubicBezTo>
                      <a:lnTo>
                        <a:pt x="156449" y="107450"/>
                      </a:lnTo>
                      <a:lnTo>
                        <a:pt x="156449" y="95239"/>
                      </a:lnTo>
                      <a:lnTo>
                        <a:pt x="144225" y="95239"/>
                      </a:lnTo>
                      <a:lnTo>
                        <a:pt x="128337" y="95239"/>
                      </a:lnTo>
                      <a:lnTo>
                        <a:pt x="116113" y="95239"/>
                      </a:lnTo>
                      <a:lnTo>
                        <a:pt x="116113" y="107450"/>
                      </a:lnTo>
                      <a:lnTo>
                        <a:pt x="116113" y="118436"/>
                      </a:lnTo>
                      <a:cubicBezTo>
                        <a:pt x="114894" y="139194"/>
                        <a:pt x="94116" y="223441"/>
                        <a:pt x="22003" y="223441"/>
                      </a:cubicBezTo>
                      <a:lnTo>
                        <a:pt x="12224" y="223441"/>
                      </a:lnTo>
                      <a:lnTo>
                        <a:pt x="0" y="223441"/>
                      </a:lnTo>
                      <a:lnTo>
                        <a:pt x="0" y="235652"/>
                      </a:lnTo>
                      <a:lnTo>
                        <a:pt x="0" y="252747"/>
                      </a:lnTo>
                      <a:lnTo>
                        <a:pt x="0" y="285710"/>
                      </a:lnTo>
                      <a:lnTo>
                        <a:pt x="0" y="297921"/>
                      </a:lnTo>
                      <a:lnTo>
                        <a:pt x="12224" y="297921"/>
                      </a:lnTo>
                      <a:lnTo>
                        <a:pt x="116113" y="297921"/>
                      </a:lnTo>
                      <a:lnTo>
                        <a:pt x="116113" y="315016"/>
                      </a:lnTo>
                      <a:cubicBezTo>
                        <a:pt x="114894" y="315016"/>
                        <a:pt x="114894" y="316235"/>
                        <a:pt x="113668" y="316235"/>
                      </a:cubicBezTo>
                      <a:cubicBezTo>
                        <a:pt x="111223" y="317454"/>
                        <a:pt x="111223" y="317454"/>
                        <a:pt x="110004" y="317454"/>
                      </a:cubicBezTo>
                      <a:cubicBezTo>
                        <a:pt x="108778" y="317454"/>
                        <a:pt x="108778" y="317454"/>
                        <a:pt x="106334" y="315016"/>
                      </a:cubicBezTo>
                      <a:cubicBezTo>
                        <a:pt x="100225" y="311352"/>
                        <a:pt x="92890" y="305249"/>
                        <a:pt x="77002" y="305249"/>
                      </a:cubicBezTo>
                      <a:cubicBezTo>
                        <a:pt x="62333" y="305249"/>
                        <a:pt x="53780" y="311352"/>
                        <a:pt x="48890" y="315016"/>
                      </a:cubicBezTo>
                      <a:cubicBezTo>
                        <a:pt x="46445" y="317454"/>
                        <a:pt x="46445" y="317454"/>
                        <a:pt x="45226" y="317454"/>
                      </a:cubicBezTo>
                      <a:cubicBezTo>
                        <a:pt x="44000" y="317454"/>
                        <a:pt x="44000" y="317454"/>
                        <a:pt x="41556" y="315016"/>
                      </a:cubicBezTo>
                      <a:cubicBezTo>
                        <a:pt x="35447" y="311352"/>
                        <a:pt x="26887" y="305249"/>
                        <a:pt x="12224" y="305249"/>
                      </a:cubicBezTo>
                      <a:lnTo>
                        <a:pt x="0" y="305249"/>
                      </a:lnTo>
                      <a:lnTo>
                        <a:pt x="0" y="317454"/>
                      </a:lnTo>
                      <a:lnTo>
                        <a:pt x="0" y="328446"/>
                      </a:lnTo>
                      <a:lnTo>
                        <a:pt x="0" y="334549"/>
                      </a:lnTo>
                      <a:lnTo>
                        <a:pt x="0" y="366293"/>
                      </a:lnTo>
                      <a:lnTo>
                        <a:pt x="0" y="378504"/>
                      </a:lnTo>
                      <a:lnTo>
                        <a:pt x="12224" y="378504"/>
                      </a:lnTo>
                      <a:cubicBezTo>
                        <a:pt x="13443" y="378504"/>
                        <a:pt x="13443" y="378504"/>
                        <a:pt x="15888" y="380949"/>
                      </a:cubicBezTo>
                      <a:cubicBezTo>
                        <a:pt x="20778" y="384613"/>
                        <a:pt x="29331" y="390715"/>
                        <a:pt x="45226" y="390715"/>
                      </a:cubicBezTo>
                      <a:cubicBezTo>
                        <a:pt x="59888" y="390715"/>
                        <a:pt x="68448" y="384613"/>
                        <a:pt x="73338" y="380949"/>
                      </a:cubicBezTo>
                      <a:cubicBezTo>
                        <a:pt x="75783" y="378504"/>
                        <a:pt x="75783" y="378504"/>
                        <a:pt x="77002" y="378504"/>
                      </a:cubicBezTo>
                      <a:cubicBezTo>
                        <a:pt x="78221" y="378504"/>
                        <a:pt x="78221" y="378504"/>
                        <a:pt x="80666" y="380949"/>
                      </a:cubicBezTo>
                      <a:cubicBezTo>
                        <a:pt x="86781" y="384613"/>
                        <a:pt x="95335" y="390715"/>
                        <a:pt x="110004" y="390715"/>
                      </a:cubicBezTo>
                      <a:cubicBezTo>
                        <a:pt x="124673" y="390715"/>
                        <a:pt x="133226" y="384613"/>
                        <a:pt x="138116" y="380949"/>
                      </a:cubicBezTo>
                      <a:cubicBezTo>
                        <a:pt x="140561" y="378504"/>
                        <a:pt x="140561" y="378504"/>
                        <a:pt x="141780" y="378504"/>
                      </a:cubicBezTo>
                      <a:cubicBezTo>
                        <a:pt x="143006" y="378504"/>
                        <a:pt x="143006" y="378504"/>
                        <a:pt x="145451" y="380949"/>
                      </a:cubicBezTo>
                      <a:cubicBezTo>
                        <a:pt x="150340" y="384613"/>
                        <a:pt x="158894" y="390715"/>
                        <a:pt x="173563" y="390715"/>
                      </a:cubicBezTo>
                      <a:cubicBezTo>
                        <a:pt x="188225" y="390715"/>
                        <a:pt x="196785" y="384613"/>
                        <a:pt x="201675" y="380949"/>
                      </a:cubicBezTo>
                      <a:cubicBezTo>
                        <a:pt x="206558" y="378504"/>
                        <a:pt x="206558" y="378504"/>
                        <a:pt x="207784" y="378504"/>
                      </a:cubicBezTo>
                      <a:cubicBezTo>
                        <a:pt x="209003" y="378504"/>
                        <a:pt x="209003" y="378504"/>
                        <a:pt x="211448" y="380949"/>
                      </a:cubicBezTo>
                      <a:cubicBezTo>
                        <a:pt x="216337" y="384613"/>
                        <a:pt x="224898" y="390715"/>
                        <a:pt x="239560" y="390715"/>
                      </a:cubicBezTo>
                      <a:cubicBezTo>
                        <a:pt x="254229" y="390715"/>
                        <a:pt x="262783" y="384613"/>
                        <a:pt x="267672" y="380949"/>
                      </a:cubicBezTo>
                      <a:cubicBezTo>
                        <a:pt x="270117" y="378504"/>
                        <a:pt x="270117" y="378504"/>
                        <a:pt x="271343" y="378504"/>
                      </a:cubicBezTo>
                      <a:cubicBezTo>
                        <a:pt x="272562" y="378504"/>
                        <a:pt x="272562" y="378504"/>
                        <a:pt x="275007" y="380949"/>
                      </a:cubicBezTo>
                      <a:cubicBezTo>
                        <a:pt x="279896" y="384613"/>
                        <a:pt x="288450" y="390715"/>
                        <a:pt x="303119" y="390715"/>
                      </a:cubicBezTo>
                      <a:cubicBezTo>
                        <a:pt x="317788" y="390715"/>
                        <a:pt x="326341" y="384613"/>
                        <a:pt x="331231" y="380949"/>
                      </a:cubicBezTo>
                      <a:cubicBezTo>
                        <a:pt x="333676" y="378504"/>
                        <a:pt x="333676" y="378504"/>
                        <a:pt x="334895" y="378504"/>
                      </a:cubicBezTo>
                      <a:cubicBezTo>
                        <a:pt x="336121" y="378504"/>
                        <a:pt x="336121" y="378504"/>
                        <a:pt x="338565" y="380949"/>
                      </a:cubicBezTo>
                      <a:cubicBezTo>
                        <a:pt x="343455" y="384613"/>
                        <a:pt x="352009" y="390715"/>
                        <a:pt x="366678" y="390715"/>
                      </a:cubicBezTo>
                      <a:cubicBezTo>
                        <a:pt x="381346" y="390715"/>
                        <a:pt x="389900" y="384613"/>
                        <a:pt x="394790" y="380949"/>
                      </a:cubicBezTo>
                      <a:cubicBezTo>
                        <a:pt x="402124" y="378504"/>
                        <a:pt x="402124" y="378504"/>
                        <a:pt x="403343" y="378504"/>
                      </a:cubicBezTo>
                      <a:cubicBezTo>
                        <a:pt x="404569" y="378504"/>
                        <a:pt x="404569" y="378504"/>
                        <a:pt x="407014" y="380949"/>
                      </a:cubicBezTo>
                      <a:cubicBezTo>
                        <a:pt x="411897" y="384613"/>
                        <a:pt x="420457" y="390715"/>
                        <a:pt x="435126" y="390715"/>
                      </a:cubicBezTo>
                      <a:cubicBezTo>
                        <a:pt x="449789" y="390715"/>
                        <a:pt x="458349" y="384613"/>
                        <a:pt x="463232" y="380949"/>
                      </a:cubicBezTo>
                      <a:cubicBezTo>
                        <a:pt x="465677" y="378504"/>
                        <a:pt x="465677" y="378504"/>
                        <a:pt x="466902" y="378504"/>
                      </a:cubicBezTo>
                      <a:cubicBezTo>
                        <a:pt x="468121" y="378504"/>
                        <a:pt x="468121" y="378504"/>
                        <a:pt x="470566" y="380949"/>
                      </a:cubicBezTo>
                      <a:cubicBezTo>
                        <a:pt x="475456" y="384613"/>
                        <a:pt x="484016" y="390715"/>
                        <a:pt x="498678" y="390715"/>
                      </a:cubicBezTo>
                      <a:lnTo>
                        <a:pt x="510902" y="390715"/>
                      </a:lnTo>
                      <a:lnTo>
                        <a:pt x="510902" y="378504"/>
                      </a:lnTo>
                      <a:lnTo>
                        <a:pt x="510902" y="345541"/>
                      </a:lnTo>
                      <a:lnTo>
                        <a:pt x="510902" y="341877"/>
                      </a:lnTo>
                      <a:lnTo>
                        <a:pt x="510902" y="329665"/>
                      </a:lnTo>
                      <a:lnTo>
                        <a:pt x="510902" y="317454"/>
                      </a:lnTo>
                      <a:lnTo>
                        <a:pt x="498678" y="317454"/>
                      </a:lnTo>
                      <a:cubicBezTo>
                        <a:pt x="497459" y="317454"/>
                        <a:pt x="497459" y="317454"/>
                        <a:pt x="495015" y="315016"/>
                      </a:cubicBezTo>
                      <a:cubicBezTo>
                        <a:pt x="490125" y="311352"/>
                        <a:pt x="481571" y="305249"/>
                        <a:pt x="466902" y="305249"/>
                      </a:cubicBezTo>
                      <a:cubicBezTo>
                        <a:pt x="452233" y="305249"/>
                        <a:pt x="443680" y="311352"/>
                        <a:pt x="438790" y="315016"/>
                      </a:cubicBezTo>
                      <a:cubicBezTo>
                        <a:pt x="437564" y="317454"/>
                        <a:pt x="437564" y="317454"/>
                        <a:pt x="436345" y="317454"/>
                      </a:cubicBezTo>
                      <a:cubicBezTo>
                        <a:pt x="435126" y="317454"/>
                        <a:pt x="435126" y="317454"/>
                        <a:pt x="432681" y="315016"/>
                      </a:cubicBezTo>
                      <a:cubicBezTo>
                        <a:pt x="426566" y="311352"/>
                        <a:pt x="418012" y="305249"/>
                        <a:pt x="403343" y="305249"/>
                      </a:cubicBezTo>
                      <a:cubicBezTo>
                        <a:pt x="402124" y="305249"/>
                        <a:pt x="400899" y="305249"/>
                        <a:pt x="399680" y="305249"/>
                      </a:cubicBezTo>
                      <a:lnTo>
                        <a:pt x="399680" y="296702"/>
                      </a:lnTo>
                      <a:lnTo>
                        <a:pt x="501123" y="296702"/>
                      </a:lnTo>
                      <a:lnTo>
                        <a:pt x="513347" y="296702"/>
                      </a:lnTo>
                      <a:lnTo>
                        <a:pt x="513347" y="284491"/>
                      </a:lnTo>
                      <a:lnTo>
                        <a:pt x="513347" y="251521"/>
                      </a:lnTo>
                      <a:lnTo>
                        <a:pt x="513347" y="235652"/>
                      </a:lnTo>
                      <a:lnTo>
                        <a:pt x="513347" y="223441"/>
                      </a:lnTo>
                      <a:lnTo>
                        <a:pt x="501123" y="223441"/>
                      </a:lnTo>
                      <a:lnTo>
                        <a:pt x="492570" y="223441"/>
                      </a:lnTo>
                      <a:cubicBezTo>
                        <a:pt x="448569" y="223441"/>
                        <a:pt x="425347" y="192916"/>
                        <a:pt x="413123" y="168494"/>
                      </a:cubicBezTo>
                      <a:lnTo>
                        <a:pt x="440009" y="168494"/>
                      </a:lnTo>
                      <a:lnTo>
                        <a:pt x="447344" y="168494"/>
                      </a:lnTo>
                      <a:lnTo>
                        <a:pt x="451014" y="161172"/>
                      </a:lnTo>
                      <a:lnTo>
                        <a:pt x="453459" y="156289"/>
                      </a:lnTo>
                      <a:cubicBezTo>
                        <a:pt x="473011" y="120881"/>
                        <a:pt x="460793" y="75700"/>
                        <a:pt x="426566" y="54948"/>
                      </a:cubicBezTo>
                      <a:cubicBezTo>
                        <a:pt x="419232" y="50058"/>
                        <a:pt x="410678" y="46400"/>
                        <a:pt x="402124" y="45175"/>
                      </a:cubicBezTo>
                      <a:cubicBezTo>
                        <a:pt x="399680" y="45175"/>
                        <a:pt x="398454" y="43956"/>
                        <a:pt x="397235" y="41517"/>
                      </a:cubicBezTo>
                      <a:cubicBezTo>
                        <a:pt x="386230" y="15875"/>
                        <a:pt x="359343" y="0"/>
                        <a:pt x="331231" y="0"/>
                      </a:cubicBezTo>
                      <a:close/>
                      <a:moveTo>
                        <a:pt x="169892" y="168494"/>
                      </a:moveTo>
                      <a:lnTo>
                        <a:pt x="202894" y="168494"/>
                      </a:lnTo>
                      <a:lnTo>
                        <a:pt x="281122" y="168494"/>
                      </a:lnTo>
                      <a:lnTo>
                        <a:pt x="314117" y="168494"/>
                      </a:lnTo>
                      <a:lnTo>
                        <a:pt x="344674" y="168494"/>
                      </a:lnTo>
                      <a:cubicBezTo>
                        <a:pt x="343455" y="172158"/>
                        <a:pt x="341010" y="174602"/>
                        <a:pt x="339785" y="178266"/>
                      </a:cubicBezTo>
                      <a:cubicBezTo>
                        <a:pt x="321452" y="207566"/>
                        <a:pt x="295784" y="220996"/>
                        <a:pt x="259119" y="220996"/>
                      </a:cubicBezTo>
                      <a:cubicBezTo>
                        <a:pt x="222453" y="220996"/>
                        <a:pt x="194341" y="207566"/>
                        <a:pt x="177227" y="180705"/>
                      </a:cubicBezTo>
                      <a:cubicBezTo>
                        <a:pt x="173563" y="177041"/>
                        <a:pt x="172337" y="173383"/>
                        <a:pt x="169892" y="1684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2">
                <a:extLst>
                  <a:ext uri="{FF2B5EF4-FFF2-40B4-BE49-F238E27FC236}">
                    <a16:creationId xmlns:a16="http://schemas.microsoft.com/office/drawing/2014/main" id="{D7885A2A-E658-4F43-871A-9A5292CE6040}"/>
                  </a:ext>
                </a:extLst>
              </p:cNvPr>
              <p:cNvGrpSpPr/>
              <p:nvPr/>
            </p:nvGrpSpPr>
            <p:grpSpPr>
              <a:xfrm>
                <a:off x="2036737" y="5424785"/>
                <a:ext cx="488899" cy="366292"/>
                <a:chOff x="2036737" y="5424785"/>
                <a:chExt cx="488899" cy="366292"/>
              </a:xfrm>
              <a:solidFill>
                <a:srgbClr val="2C5967"/>
              </a:solidFill>
            </p:grpSpPr>
            <p:sp>
              <p:nvSpPr>
                <p:cNvPr id="43" name="Freeform: Shape 2491">
                  <a:extLst>
                    <a:ext uri="{FF2B5EF4-FFF2-40B4-BE49-F238E27FC236}">
                      <a16:creationId xmlns:a16="http://schemas.microsoft.com/office/drawing/2014/main" id="{00AB9FB6-54B0-F647-81B3-CE70525289C8}"/>
                    </a:ext>
                  </a:extLst>
                </p:cNvPr>
                <p:cNvSpPr/>
                <p:nvPr/>
              </p:nvSpPr>
              <p:spPr>
                <a:xfrm>
                  <a:off x="2297075" y="5526126"/>
                  <a:ext cx="83117" cy="42736"/>
                </a:xfrm>
                <a:custGeom>
                  <a:avLst/>
                  <a:gdLst>
                    <a:gd name="connsiteX0" fmla="*/ 83117 w 83117"/>
                    <a:gd name="connsiteY0" fmla="*/ 26867 h 42736"/>
                    <a:gd name="connsiteX1" fmla="*/ 42781 w 83117"/>
                    <a:gd name="connsiteY1" fmla="*/ 26867 h 42736"/>
                    <a:gd name="connsiteX2" fmla="*/ 15888 w 83117"/>
                    <a:gd name="connsiteY2" fmla="*/ 0 h 42736"/>
                    <a:gd name="connsiteX3" fmla="*/ 0 w 83117"/>
                    <a:gd name="connsiteY3" fmla="*/ 0 h 42736"/>
                    <a:gd name="connsiteX4" fmla="*/ 42781 w 83117"/>
                    <a:gd name="connsiteY4" fmla="*/ 42736 h 42736"/>
                    <a:gd name="connsiteX5" fmla="*/ 79447 w 83117"/>
                    <a:gd name="connsiteY5" fmla="*/ 42736 h 42736"/>
                    <a:gd name="connsiteX6" fmla="*/ 83117 w 83117"/>
                    <a:gd name="connsiteY6" fmla="*/ 26867 h 42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117" h="42736">
                      <a:moveTo>
                        <a:pt x="83117" y="26867"/>
                      </a:moveTo>
                      <a:lnTo>
                        <a:pt x="42781" y="26867"/>
                      </a:lnTo>
                      <a:cubicBezTo>
                        <a:pt x="28112" y="26867"/>
                        <a:pt x="15888" y="14656"/>
                        <a:pt x="15888" y="0"/>
                      </a:cubicBezTo>
                      <a:lnTo>
                        <a:pt x="0" y="0"/>
                      </a:lnTo>
                      <a:cubicBezTo>
                        <a:pt x="0" y="23203"/>
                        <a:pt x="19558" y="42736"/>
                        <a:pt x="42781" y="42736"/>
                      </a:cubicBezTo>
                      <a:lnTo>
                        <a:pt x="79447" y="42736"/>
                      </a:lnTo>
                      <a:cubicBezTo>
                        <a:pt x="79447" y="41517"/>
                        <a:pt x="80672" y="36634"/>
                        <a:pt x="83117" y="26867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2492">
                  <a:extLst>
                    <a:ext uri="{FF2B5EF4-FFF2-40B4-BE49-F238E27FC236}">
                      <a16:creationId xmlns:a16="http://schemas.microsoft.com/office/drawing/2014/main" id="{9C1B5D1A-34E3-8C40-A2EC-B61D6CCB2FBD}"/>
                    </a:ext>
                  </a:extLst>
                </p:cNvPr>
                <p:cNvSpPr/>
                <p:nvPr/>
              </p:nvSpPr>
              <p:spPr>
                <a:xfrm>
                  <a:off x="2193186" y="5424785"/>
                  <a:ext cx="282574" cy="144077"/>
                </a:xfrm>
                <a:custGeom>
                  <a:avLst/>
                  <a:gdLst>
                    <a:gd name="connsiteX0" fmla="*/ 98999 w 282574"/>
                    <a:gd name="connsiteY0" fmla="*/ 128208 h 144077"/>
                    <a:gd name="connsiteX1" fmla="*/ 17107 w 282574"/>
                    <a:gd name="connsiteY1" fmla="*/ 128208 h 144077"/>
                    <a:gd name="connsiteX2" fmla="*/ 42775 w 282574"/>
                    <a:gd name="connsiteY2" fmla="*/ 94019 h 144077"/>
                    <a:gd name="connsiteX3" fmla="*/ 61114 w 282574"/>
                    <a:gd name="connsiteY3" fmla="*/ 69597 h 144077"/>
                    <a:gd name="connsiteX4" fmla="*/ 81892 w 282574"/>
                    <a:gd name="connsiteY4" fmla="*/ 45181 h 144077"/>
                    <a:gd name="connsiteX5" fmla="*/ 98999 w 282574"/>
                    <a:gd name="connsiteY5" fmla="*/ 42736 h 144077"/>
                    <a:gd name="connsiteX6" fmla="*/ 127111 w 282574"/>
                    <a:gd name="connsiteY6" fmla="*/ 31751 h 144077"/>
                    <a:gd name="connsiteX7" fmla="*/ 162558 w 282574"/>
                    <a:gd name="connsiteY7" fmla="*/ 15875 h 144077"/>
                    <a:gd name="connsiteX8" fmla="*/ 205339 w 282574"/>
                    <a:gd name="connsiteY8" fmla="*/ 42736 h 144077"/>
                    <a:gd name="connsiteX9" fmla="*/ 228561 w 282574"/>
                    <a:gd name="connsiteY9" fmla="*/ 61050 h 144077"/>
                    <a:gd name="connsiteX10" fmla="*/ 244450 w 282574"/>
                    <a:gd name="connsiteY10" fmla="*/ 67159 h 144077"/>
                    <a:gd name="connsiteX11" fmla="*/ 264008 w 282574"/>
                    <a:gd name="connsiteY11" fmla="*/ 128208 h 144077"/>
                    <a:gd name="connsiteX12" fmla="*/ 234670 w 282574"/>
                    <a:gd name="connsiteY12" fmla="*/ 128208 h 144077"/>
                    <a:gd name="connsiteX13" fmla="*/ 240786 w 282574"/>
                    <a:gd name="connsiteY13" fmla="*/ 144077 h 144077"/>
                    <a:gd name="connsiteX14" fmla="*/ 272562 w 282574"/>
                    <a:gd name="connsiteY14" fmla="*/ 144077 h 144077"/>
                    <a:gd name="connsiteX15" fmla="*/ 275007 w 282574"/>
                    <a:gd name="connsiteY15" fmla="*/ 139194 h 144077"/>
                    <a:gd name="connsiteX16" fmla="*/ 251784 w 282574"/>
                    <a:gd name="connsiteY16" fmla="*/ 52503 h 144077"/>
                    <a:gd name="connsiteX17" fmla="*/ 231006 w 282574"/>
                    <a:gd name="connsiteY17" fmla="*/ 43955 h 144077"/>
                    <a:gd name="connsiteX18" fmla="*/ 218782 w 282574"/>
                    <a:gd name="connsiteY18" fmla="*/ 34189 h 144077"/>
                    <a:gd name="connsiteX19" fmla="*/ 162558 w 282574"/>
                    <a:gd name="connsiteY19" fmla="*/ 0 h 144077"/>
                    <a:gd name="connsiteX20" fmla="*/ 116113 w 282574"/>
                    <a:gd name="connsiteY20" fmla="*/ 20758 h 144077"/>
                    <a:gd name="connsiteX21" fmla="*/ 101444 w 282574"/>
                    <a:gd name="connsiteY21" fmla="*/ 25642 h 144077"/>
                    <a:gd name="connsiteX22" fmla="*/ 75776 w 282574"/>
                    <a:gd name="connsiteY22" fmla="*/ 29306 h 144077"/>
                    <a:gd name="connsiteX23" fmla="*/ 46445 w 282574"/>
                    <a:gd name="connsiteY23" fmla="*/ 67159 h 144077"/>
                    <a:gd name="connsiteX24" fmla="*/ 36666 w 282574"/>
                    <a:gd name="connsiteY24" fmla="*/ 79363 h 144077"/>
                    <a:gd name="connsiteX25" fmla="*/ 0 w 282574"/>
                    <a:gd name="connsiteY25" fmla="*/ 135530 h 144077"/>
                    <a:gd name="connsiteX26" fmla="*/ 0 w 282574"/>
                    <a:gd name="connsiteY26" fmla="*/ 142858 h 144077"/>
                    <a:gd name="connsiteX27" fmla="*/ 112449 w 282574"/>
                    <a:gd name="connsiteY27" fmla="*/ 142858 h 144077"/>
                    <a:gd name="connsiteX28" fmla="*/ 98999 w 282574"/>
                    <a:gd name="connsiteY28" fmla="*/ 128208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82574" h="144077">
                      <a:moveTo>
                        <a:pt x="98999" y="128208"/>
                      </a:moveTo>
                      <a:lnTo>
                        <a:pt x="17107" y="128208"/>
                      </a:lnTo>
                      <a:cubicBezTo>
                        <a:pt x="20778" y="113552"/>
                        <a:pt x="29331" y="101341"/>
                        <a:pt x="42775" y="94019"/>
                      </a:cubicBezTo>
                      <a:cubicBezTo>
                        <a:pt x="52554" y="89136"/>
                        <a:pt x="58669" y="80589"/>
                        <a:pt x="61114" y="69597"/>
                      </a:cubicBezTo>
                      <a:cubicBezTo>
                        <a:pt x="63559" y="58611"/>
                        <a:pt x="70887" y="48845"/>
                        <a:pt x="81892" y="45181"/>
                      </a:cubicBezTo>
                      <a:cubicBezTo>
                        <a:pt x="88001" y="42736"/>
                        <a:pt x="92890" y="41517"/>
                        <a:pt x="98999" y="42736"/>
                      </a:cubicBezTo>
                      <a:cubicBezTo>
                        <a:pt x="110004" y="43955"/>
                        <a:pt x="119777" y="40298"/>
                        <a:pt x="127111" y="31751"/>
                      </a:cubicBezTo>
                      <a:cubicBezTo>
                        <a:pt x="136890" y="21978"/>
                        <a:pt x="149114" y="15875"/>
                        <a:pt x="162558" y="15875"/>
                      </a:cubicBezTo>
                      <a:cubicBezTo>
                        <a:pt x="180891" y="15875"/>
                        <a:pt x="196779" y="25642"/>
                        <a:pt x="205339" y="42736"/>
                      </a:cubicBezTo>
                      <a:cubicBezTo>
                        <a:pt x="210229" y="52503"/>
                        <a:pt x="218782" y="58611"/>
                        <a:pt x="228561" y="61050"/>
                      </a:cubicBezTo>
                      <a:cubicBezTo>
                        <a:pt x="233451" y="62276"/>
                        <a:pt x="239560" y="64714"/>
                        <a:pt x="244450" y="67159"/>
                      </a:cubicBezTo>
                      <a:cubicBezTo>
                        <a:pt x="265227" y="80589"/>
                        <a:pt x="272562" y="106231"/>
                        <a:pt x="264008" y="128208"/>
                      </a:cubicBezTo>
                      <a:lnTo>
                        <a:pt x="234670" y="128208"/>
                      </a:lnTo>
                      <a:cubicBezTo>
                        <a:pt x="237115" y="136756"/>
                        <a:pt x="239560" y="142858"/>
                        <a:pt x="240786" y="144077"/>
                      </a:cubicBezTo>
                      <a:lnTo>
                        <a:pt x="272562" y="144077"/>
                      </a:lnTo>
                      <a:lnTo>
                        <a:pt x="275007" y="139194"/>
                      </a:lnTo>
                      <a:cubicBezTo>
                        <a:pt x="290895" y="108669"/>
                        <a:pt x="281115" y="70823"/>
                        <a:pt x="251784" y="52503"/>
                      </a:cubicBezTo>
                      <a:cubicBezTo>
                        <a:pt x="245675" y="48845"/>
                        <a:pt x="238341" y="45181"/>
                        <a:pt x="231006" y="43955"/>
                      </a:cubicBezTo>
                      <a:cubicBezTo>
                        <a:pt x="224891" y="42736"/>
                        <a:pt x="221227" y="39072"/>
                        <a:pt x="218782" y="34189"/>
                      </a:cubicBezTo>
                      <a:cubicBezTo>
                        <a:pt x="207784" y="13431"/>
                        <a:pt x="187006" y="0"/>
                        <a:pt x="162558" y="0"/>
                      </a:cubicBezTo>
                      <a:cubicBezTo>
                        <a:pt x="145444" y="0"/>
                        <a:pt x="128337" y="7328"/>
                        <a:pt x="116113" y="20758"/>
                      </a:cubicBezTo>
                      <a:cubicBezTo>
                        <a:pt x="112449" y="24422"/>
                        <a:pt x="107559" y="26867"/>
                        <a:pt x="101444" y="25642"/>
                      </a:cubicBezTo>
                      <a:cubicBezTo>
                        <a:pt x="92890" y="24422"/>
                        <a:pt x="84336" y="25642"/>
                        <a:pt x="75776" y="29306"/>
                      </a:cubicBezTo>
                      <a:cubicBezTo>
                        <a:pt x="59888" y="36634"/>
                        <a:pt x="48890" y="50064"/>
                        <a:pt x="46445" y="67159"/>
                      </a:cubicBezTo>
                      <a:cubicBezTo>
                        <a:pt x="45219" y="73261"/>
                        <a:pt x="41555" y="76925"/>
                        <a:pt x="36666" y="79363"/>
                      </a:cubicBezTo>
                      <a:cubicBezTo>
                        <a:pt x="15888" y="90356"/>
                        <a:pt x="2445" y="112333"/>
                        <a:pt x="0" y="135530"/>
                      </a:cubicBezTo>
                      <a:lnTo>
                        <a:pt x="0" y="142858"/>
                      </a:lnTo>
                      <a:lnTo>
                        <a:pt x="112449" y="142858"/>
                      </a:lnTo>
                      <a:cubicBezTo>
                        <a:pt x="107559" y="140413"/>
                        <a:pt x="102669" y="134311"/>
                        <a:pt x="98999" y="128208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2493">
                  <a:extLst>
                    <a:ext uri="{FF2B5EF4-FFF2-40B4-BE49-F238E27FC236}">
                      <a16:creationId xmlns:a16="http://schemas.microsoft.com/office/drawing/2014/main" id="{89C5549C-45B5-114F-BB70-81E587448257}"/>
                    </a:ext>
                  </a:extLst>
                </p:cNvPr>
                <p:cNvSpPr/>
                <p:nvPr/>
              </p:nvSpPr>
              <p:spPr>
                <a:xfrm>
                  <a:off x="2036737" y="5681195"/>
                  <a:ext cx="488899" cy="76918"/>
                </a:xfrm>
                <a:custGeom>
                  <a:avLst/>
                  <a:gdLst>
                    <a:gd name="connsiteX0" fmla="*/ 0 w 488899"/>
                    <a:gd name="connsiteY0" fmla="*/ 15875 h 76918"/>
                    <a:gd name="connsiteX1" fmla="*/ 116113 w 488899"/>
                    <a:gd name="connsiteY1" fmla="*/ 15875 h 76918"/>
                    <a:gd name="connsiteX2" fmla="*/ 116113 w 488899"/>
                    <a:gd name="connsiteY2" fmla="*/ 51283 h 76918"/>
                    <a:gd name="connsiteX3" fmla="*/ 108778 w 488899"/>
                    <a:gd name="connsiteY3" fmla="*/ 56167 h 76918"/>
                    <a:gd name="connsiteX4" fmla="*/ 97780 w 488899"/>
                    <a:gd name="connsiteY4" fmla="*/ 61050 h 76918"/>
                    <a:gd name="connsiteX5" fmla="*/ 86781 w 488899"/>
                    <a:gd name="connsiteY5" fmla="*/ 56167 h 76918"/>
                    <a:gd name="connsiteX6" fmla="*/ 64778 w 488899"/>
                    <a:gd name="connsiteY6" fmla="*/ 48839 h 76918"/>
                    <a:gd name="connsiteX7" fmla="*/ 44000 w 488899"/>
                    <a:gd name="connsiteY7" fmla="*/ 56167 h 76918"/>
                    <a:gd name="connsiteX8" fmla="*/ 33002 w 488899"/>
                    <a:gd name="connsiteY8" fmla="*/ 61050 h 76918"/>
                    <a:gd name="connsiteX9" fmla="*/ 21997 w 488899"/>
                    <a:gd name="connsiteY9" fmla="*/ 56167 h 76918"/>
                    <a:gd name="connsiteX10" fmla="*/ 0 w 488899"/>
                    <a:gd name="connsiteY10" fmla="*/ 48839 h 76918"/>
                    <a:gd name="connsiteX11" fmla="*/ 0 w 488899"/>
                    <a:gd name="connsiteY11" fmla="*/ 64714 h 76918"/>
                    <a:gd name="connsiteX12" fmla="*/ 10998 w 488899"/>
                    <a:gd name="connsiteY12" fmla="*/ 69597 h 76918"/>
                    <a:gd name="connsiteX13" fmla="*/ 31776 w 488899"/>
                    <a:gd name="connsiteY13" fmla="*/ 76919 h 76918"/>
                    <a:gd name="connsiteX14" fmla="*/ 53780 w 488899"/>
                    <a:gd name="connsiteY14" fmla="*/ 69597 h 76918"/>
                    <a:gd name="connsiteX15" fmla="*/ 64778 w 488899"/>
                    <a:gd name="connsiteY15" fmla="*/ 64714 h 76918"/>
                    <a:gd name="connsiteX16" fmla="*/ 75776 w 488899"/>
                    <a:gd name="connsiteY16" fmla="*/ 69597 h 76918"/>
                    <a:gd name="connsiteX17" fmla="*/ 97780 w 488899"/>
                    <a:gd name="connsiteY17" fmla="*/ 76919 h 76918"/>
                    <a:gd name="connsiteX18" fmla="*/ 118558 w 488899"/>
                    <a:gd name="connsiteY18" fmla="*/ 69597 h 76918"/>
                    <a:gd name="connsiteX19" fmla="*/ 129556 w 488899"/>
                    <a:gd name="connsiteY19" fmla="*/ 64714 h 76918"/>
                    <a:gd name="connsiteX20" fmla="*/ 140561 w 488899"/>
                    <a:gd name="connsiteY20" fmla="*/ 69597 h 76918"/>
                    <a:gd name="connsiteX21" fmla="*/ 161339 w 488899"/>
                    <a:gd name="connsiteY21" fmla="*/ 76919 h 76918"/>
                    <a:gd name="connsiteX22" fmla="*/ 182116 w 488899"/>
                    <a:gd name="connsiteY22" fmla="*/ 69597 h 76918"/>
                    <a:gd name="connsiteX23" fmla="*/ 193115 w 488899"/>
                    <a:gd name="connsiteY23" fmla="*/ 64714 h 76918"/>
                    <a:gd name="connsiteX24" fmla="*/ 204113 w 488899"/>
                    <a:gd name="connsiteY24" fmla="*/ 69597 h 76918"/>
                    <a:gd name="connsiteX25" fmla="*/ 224891 w 488899"/>
                    <a:gd name="connsiteY25" fmla="*/ 76919 h 76918"/>
                    <a:gd name="connsiteX26" fmla="*/ 245675 w 488899"/>
                    <a:gd name="connsiteY26" fmla="*/ 69597 h 76918"/>
                    <a:gd name="connsiteX27" fmla="*/ 256674 w 488899"/>
                    <a:gd name="connsiteY27" fmla="*/ 64714 h 76918"/>
                    <a:gd name="connsiteX28" fmla="*/ 267672 w 488899"/>
                    <a:gd name="connsiteY28" fmla="*/ 69597 h 76918"/>
                    <a:gd name="connsiteX29" fmla="*/ 288450 w 488899"/>
                    <a:gd name="connsiteY29" fmla="*/ 76919 h 76918"/>
                    <a:gd name="connsiteX30" fmla="*/ 309228 w 488899"/>
                    <a:gd name="connsiteY30" fmla="*/ 69597 h 76918"/>
                    <a:gd name="connsiteX31" fmla="*/ 320233 w 488899"/>
                    <a:gd name="connsiteY31" fmla="*/ 64714 h 76918"/>
                    <a:gd name="connsiteX32" fmla="*/ 331231 w 488899"/>
                    <a:gd name="connsiteY32" fmla="*/ 69597 h 76918"/>
                    <a:gd name="connsiteX33" fmla="*/ 352009 w 488899"/>
                    <a:gd name="connsiteY33" fmla="*/ 76919 h 76918"/>
                    <a:gd name="connsiteX34" fmla="*/ 372786 w 488899"/>
                    <a:gd name="connsiteY34" fmla="*/ 69597 h 76918"/>
                    <a:gd name="connsiteX35" fmla="*/ 383785 w 488899"/>
                    <a:gd name="connsiteY35" fmla="*/ 64714 h 76918"/>
                    <a:gd name="connsiteX36" fmla="*/ 394790 w 488899"/>
                    <a:gd name="connsiteY36" fmla="*/ 69597 h 76918"/>
                    <a:gd name="connsiteX37" fmla="*/ 415568 w 488899"/>
                    <a:gd name="connsiteY37" fmla="*/ 76919 h 76918"/>
                    <a:gd name="connsiteX38" fmla="*/ 436345 w 488899"/>
                    <a:gd name="connsiteY38" fmla="*/ 69597 h 76918"/>
                    <a:gd name="connsiteX39" fmla="*/ 447344 w 488899"/>
                    <a:gd name="connsiteY39" fmla="*/ 64714 h 76918"/>
                    <a:gd name="connsiteX40" fmla="*/ 458342 w 488899"/>
                    <a:gd name="connsiteY40" fmla="*/ 69597 h 76918"/>
                    <a:gd name="connsiteX41" fmla="*/ 479126 w 488899"/>
                    <a:gd name="connsiteY41" fmla="*/ 76919 h 76918"/>
                    <a:gd name="connsiteX42" fmla="*/ 479126 w 488899"/>
                    <a:gd name="connsiteY42" fmla="*/ 61050 h 76918"/>
                    <a:gd name="connsiteX43" fmla="*/ 468121 w 488899"/>
                    <a:gd name="connsiteY43" fmla="*/ 56167 h 76918"/>
                    <a:gd name="connsiteX44" fmla="*/ 447344 w 488899"/>
                    <a:gd name="connsiteY44" fmla="*/ 48839 h 76918"/>
                    <a:gd name="connsiteX45" fmla="*/ 426566 w 488899"/>
                    <a:gd name="connsiteY45" fmla="*/ 56167 h 76918"/>
                    <a:gd name="connsiteX46" fmla="*/ 415568 w 488899"/>
                    <a:gd name="connsiteY46" fmla="*/ 61050 h 76918"/>
                    <a:gd name="connsiteX47" fmla="*/ 404563 w 488899"/>
                    <a:gd name="connsiteY47" fmla="*/ 56167 h 76918"/>
                    <a:gd name="connsiteX48" fmla="*/ 391119 w 488899"/>
                    <a:gd name="connsiteY48" fmla="*/ 48839 h 76918"/>
                    <a:gd name="connsiteX49" fmla="*/ 375231 w 488899"/>
                    <a:gd name="connsiteY49" fmla="*/ 53722 h 76918"/>
                    <a:gd name="connsiteX50" fmla="*/ 375231 w 488899"/>
                    <a:gd name="connsiteY50" fmla="*/ 17094 h 76918"/>
                    <a:gd name="connsiteX51" fmla="*/ 488899 w 488899"/>
                    <a:gd name="connsiteY51" fmla="*/ 17094 h 76918"/>
                    <a:gd name="connsiteX52" fmla="*/ 488899 w 488899"/>
                    <a:gd name="connsiteY52" fmla="*/ 0 h 76918"/>
                    <a:gd name="connsiteX53" fmla="*/ 0 w 488899"/>
                    <a:gd name="connsiteY53" fmla="*/ 0 h 76918"/>
                    <a:gd name="connsiteX54" fmla="*/ 0 w 488899"/>
                    <a:gd name="connsiteY54" fmla="*/ 15875 h 76918"/>
                    <a:gd name="connsiteX55" fmla="*/ 358117 w 488899"/>
                    <a:gd name="connsiteY55" fmla="*/ 61050 h 76918"/>
                    <a:gd name="connsiteX56" fmla="*/ 347119 w 488899"/>
                    <a:gd name="connsiteY56" fmla="*/ 56167 h 76918"/>
                    <a:gd name="connsiteX57" fmla="*/ 326341 w 488899"/>
                    <a:gd name="connsiteY57" fmla="*/ 48839 h 76918"/>
                    <a:gd name="connsiteX58" fmla="*/ 305564 w 488899"/>
                    <a:gd name="connsiteY58" fmla="*/ 56167 h 76918"/>
                    <a:gd name="connsiteX59" fmla="*/ 293339 w 488899"/>
                    <a:gd name="connsiteY59" fmla="*/ 61050 h 76918"/>
                    <a:gd name="connsiteX60" fmla="*/ 282341 w 488899"/>
                    <a:gd name="connsiteY60" fmla="*/ 56167 h 76918"/>
                    <a:gd name="connsiteX61" fmla="*/ 261563 w 488899"/>
                    <a:gd name="connsiteY61" fmla="*/ 48839 h 76918"/>
                    <a:gd name="connsiteX62" fmla="*/ 240786 w 488899"/>
                    <a:gd name="connsiteY62" fmla="*/ 56167 h 76918"/>
                    <a:gd name="connsiteX63" fmla="*/ 229781 w 488899"/>
                    <a:gd name="connsiteY63" fmla="*/ 61050 h 76918"/>
                    <a:gd name="connsiteX64" fmla="*/ 218782 w 488899"/>
                    <a:gd name="connsiteY64" fmla="*/ 56167 h 76918"/>
                    <a:gd name="connsiteX65" fmla="*/ 195560 w 488899"/>
                    <a:gd name="connsiteY65" fmla="*/ 48839 h 76918"/>
                    <a:gd name="connsiteX66" fmla="*/ 174782 w 488899"/>
                    <a:gd name="connsiteY66" fmla="*/ 56167 h 76918"/>
                    <a:gd name="connsiteX67" fmla="*/ 162558 w 488899"/>
                    <a:gd name="connsiteY67" fmla="*/ 61050 h 76918"/>
                    <a:gd name="connsiteX68" fmla="*/ 151559 w 488899"/>
                    <a:gd name="connsiteY68" fmla="*/ 56167 h 76918"/>
                    <a:gd name="connsiteX69" fmla="*/ 132001 w 488899"/>
                    <a:gd name="connsiteY69" fmla="*/ 48839 h 76918"/>
                    <a:gd name="connsiteX70" fmla="*/ 132001 w 488899"/>
                    <a:gd name="connsiteY70" fmla="*/ 15875 h 76918"/>
                    <a:gd name="connsiteX71" fmla="*/ 358117 w 488899"/>
                    <a:gd name="connsiteY71" fmla="*/ 15875 h 76918"/>
                    <a:gd name="connsiteX72" fmla="*/ 358117 w 488899"/>
                    <a:gd name="connsiteY72" fmla="*/ 61050 h 76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488899" h="76918">
                      <a:moveTo>
                        <a:pt x="0" y="15875"/>
                      </a:moveTo>
                      <a:lnTo>
                        <a:pt x="116113" y="15875"/>
                      </a:lnTo>
                      <a:lnTo>
                        <a:pt x="116113" y="51283"/>
                      </a:lnTo>
                      <a:cubicBezTo>
                        <a:pt x="113668" y="52503"/>
                        <a:pt x="111223" y="54941"/>
                        <a:pt x="108778" y="56167"/>
                      </a:cubicBezTo>
                      <a:cubicBezTo>
                        <a:pt x="105114" y="59831"/>
                        <a:pt x="102669" y="61050"/>
                        <a:pt x="97780" y="61050"/>
                      </a:cubicBezTo>
                      <a:cubicBezTo>
                        <a:pt x="92890" y="61050"/>
                        <a:pt x="90445" y="59831"/>
                        <a:pt x="86781" y="56167"/>
                      </a:cubicBezTo>
                      <a:cubicBezTo>
                        <a:pt x="81892" y="53722"/>
                        <a:pt x="75776" y="48839"/>
                        <a:pt x="64778" y="48839"/>
                      </a:cubicBezTo>
                      <a:cubicBezTo>
                        <a:pt x="53780" y="48839"/>
                        <a:pt x="48890" y="53722"/>
                        <a:pt x="44000" y="56167"/>
                      </a:cubicBezTo>
                      <a:cubicBezTo>
                        <a:pt x="40336" y="59831"/>
                        <a:pt x="37891" y="61050"/>
                        <a:pt x="33002" y="61050"/>
                      </a:cubicBezTo>
                      <a:cubicBezTo>
                        <a:pt x="28112" y="61050"/>
                        <a:pt x="25667" y="59831"/>
                        <a:pt x="21997" y="56167"/>
                      </a:cubicBezTo>
                      <a:cubicBezTo>
                        <a:pt x="17114" y="53722"/>
                        <a:pt x="10998" y="48839"/>
                        <a:pt x="0" y="48839"/>
                      </a:cubicBezTo>
                      <a:lnTo>
                        <a:pt x="0" y="64714"/>
                      </a:lnTo>
                      <a:cubicBezTo>
                        <a:pt x="4890" y="64714"/>
                        <a:pt x="7334" y="65933"/>
                        <a:pt x="10998" y="69597"/>
                      </a:cubicBezTo>
                      <a:cubicBezTo>
                        <a:pt x="15888" y="73261"/>
                        <a:pt x="20778" y="76919"/>
                        <a:pt x="31776" y="76919"/>
                      </a:cubicBezTo>
                      <a:cubicBezTo>
                        <a:pt x="42781" y="76919"/>
                        <a:pt x="48890" y="73261"/>
                        <a:pt x="53780" y="69597"/>
                      </a:cubicBezTo>
                      <a:cubicBezTo>
                        <a:pt x="57444" y="67152"/>
                        <a:pt x="59888" y="64714"/>
                        <a:pt x="64778" y="64714"/>
                      </a:cubicBezTo>
                      <a:cubicBezTo>
                        <a:pt x="69668" y="64714"/>
                        <a:pt x="72113" y="65933"/>
                        <a:pt x="75776" y="69597"/>
                      </a:cubicBezTo>
                      <a:cubicBezTo>
                        <a:pt x="80666" y="73261"/>
                        <a:pt x="86781" y="76919"/>
                        <a:pt x="97780" y="76919"/>
                      </a:cubicBezTo>
                      <a:cubicBezTo>
                        <a:pt x="108778" y="76919"/>
                        <a:pt x="114894" y="72036"/>
                        <a:pt x="118558" y="69597"/>
                      </a:cubicBezTo>
                      <a:cubicBezTo>
                        <a:pt x="122222" y="67152"/>
                        <a:pt x="124666" y="64714"/>
                        <a:pt x="129556" y="64714"/>
                      </a:cubicBezTo>
                      <a:cubicBezTo>
                        <a:pt x="134446" y="64714"/>
                        <a:pt x="136891" y="65933"/>
                        <a:pt x="140561" y="69597"/>
                      </a:cubicBezTo>
                      <a:cubicBezTo>
                        <a:pt x="145451" y="73261"/>
                        <a:pt x="150334" y="76919"/>
                        <a:pt x="161339" y="76919"/>
                      </a:cubicBezTo>
                      <a:cubicBezTo>
                        <a:pt x="172337" y="76919"/>
                        <a:pt x="178446" y="72036"/>
                        <a:pt x="182116" y="69597"/>
                      </a:cubicBezTo>
                      <a:cubicBezTo>
                        <a:pt x="185780" y="67152"/>
                        <a:pt x="188225" y="64714"/>
                        <a:pt x="193115" y="64714"/>
                      </a:cubicBezTo>
                      <a:cubicBezTo>
                        <a:pt x="198004" y="64714"/>
                        <a:pt x="200449" y="65933"/>
                        <a:pt x="204113" y="69597"/>
                      </a:cubicBezTo>
                      <a:cubicBezTo>
                        <a:pt x="209003" y="73261"/>
                        <a:pt x="213893" y="76919"/>
                        <a:pt x="224891" y="76919"/>
                      </a:cubicBezTo>
                      <a:cubicBezTo>
                        <a:pt x="235896" y="76919"/>
                        <a:pt x="242005" y="72036"/>
                        <a:pt x="245675" y="69597"/>
                      </a:cubicBezTo>
                      <a:cubicBezTo>
                        <a:pt x="249339" y="67152"/>
                        <a:pt x="251784" y="64714"/>
                        <a:pt x="256674" y="64714"/>
                      </a:cubicBezTo>
                      <a:cubicBezTo>
                        <a:pt x="261563" y="64714"/>
                        <a:pt x="264008" y="65933"/>
                        <a:pt x="267672" y="69597"/>
                      </a:cubicBezTo>
                      <a:cubicBezTo>
                        <a:pt x="272562" y="73261"/>
                        <a:pt x="277451" y="76919"/>
                        <a:pt x="288450" y="76919"/>
                      </a:cubicBezTo>
                      <a:cubicBezTo>
                        <a:pt x="299455" y="76919"/>
                        <a:pt x="305564" y="72036"/>
                        <a:pt x="309228" y="69597"/>
                      </a:cubicBezTo>
                      <a:cubicBezTo>
                        <a:pt x="312898" y="67152"/>
                        <a:pt x="315343" y="64714"/>
                        <a:pt x="320233" y="64714"/>
                      </a:cubicBezTo>
                      <a:cubicBezTo>
                        <a:pt x="325122" y="64714"/>
                        <a:pt x="327561" y="65933"/>
                        <a:pt x="331231" y="69597"/>
                      </a:cubicBezTo>
                      <a:cubicBezTo>
                        <a:pt x="336121" y="73261"/>
                        <a:pt x="341010" y="76919"/>
                        <a:pt x="352009" y="76919"/>
                      </a:cubicBezTo>
                      <a:cubicBezTo>
                        <a:pt x="363007" y="76919"/>
                        <a:pt x="369122" y="72036"/>
                        <a:pt x="372786" y="69597"/>
                      </a:cubicBezTo>
                      <a:cubicBezTo>
                        <a:pt x="376457" y="67152"/>
                        <a:pt x="378895" y="64714"/>
                        <a:pt x="383785" y="64714"/>
                      </a:cubicBezTo>
                      <a:cubicBezTo>
                        <a:pt x="388675" y="64714"/>
                        <a:pt x="391119" y="65933"/>
                        <a:pt x="394790" y="69597"/>
                      </a:cubicBezTo>
                      <a:cubicBezTo>
                        <a:pt x="399680" y="73261"/>
                        <a:pt x="404563" y="76919"/>
                        <a:pt x="415568" y="76919"/>
                      </a:cubicBezTo>
                      <a:cubicBezTo>
                        <a:pt x="426566" y="76919"/>
                        <a:pt x="432675" y="72036"/>
                        <a:pt x="436345" y="69597"/>
                      </a:cubicBezTo>
                      <a:cubicBezTo>
                        <a:pt x="440009" y="67152"/>
                        <a:pt x="442454" y="64714"/>
                        <a:pt x="447344" y="64714"/>
                      </a:cubicBezTo>
                      <a:cubicBezTo>
                        <a:pt x="452233" y="64714"/>
                        <a:pt x="454678" y="65933"/>
                        <a:pt x="458342" y="69597"/>
                      </a:cubicBezTo>
                      <a:cubicBezTo>
                        <a:pt x="463232" y="73261"/>
                        <a:pt x="468121" y="76919"/>
                        <a:pt x="479126" y="76919"/>
                      </a:cubicBezTo>
                      <a:lnTo>
                        <a:pt x="479126" y="61050"/>
                      </a:lnTo>
                      <a:cubicBezTo>
                        <a:pt x="474237" y="61050"/>
                        <a:pt x="471792" y="59831"/>
                        <a:pt x="468121" y="56167"/>
                      </a:cubicBezTo>
                      <a:cubicBezTo>
                        <a:pt x="463232" y="52503"/>
                        <a:pt x="458342" y="48839"/>
                        <a:pt x="447344" y="48839"/>
                      </a:cubicBezTo>
                      <a:cubicBezTo>
                        <a:pt x="436345" y="48839"/>
                        <a:pt x="430230" y="53722"/>
                        <a:pt x="426566" y="56167"/>
                      </a:cubicBezTo>
                      <a:cubicBezTo>
                        <a:pt x="422902" y="58605"/>
                        <a:pt x="420457" y="61050"/>
                        <a:pt x="415568" y="61050"/>
                      </a:cubicBezTo>
                      <a:cubicBezTo>
                        <a:pt x="410678" y="61050"/>
                        <a:pt x="408233" y="59831"/>
                        <a:pt x="404563" y="56167"/>
                      </a:cubicBezTo>
                      <a:cubicBezTo>
                        <a:pt x="408233" y="53722"/>
                        <a:pt x="402124" y="48839"/>
                        <a:pt x="391119" y="48839"/>
                      </a:cubicBezTo>
                      <a:cubicBezTo>
                        <a:pt x="383785" y="48839"/>
                        <a:pt x="378895" y="51283"/>
                        <a:pt x="375231" y="53722"/>
                      </a:cubicBezTo>
                      <a:lnTo>
                        <a:pt x="375231" y="17094"/>
                      </a:lnTo>
                      <a:lnTo>
                        <a:pt x="488899" y="17094"/>
                      </a:lnTo>
                      <a:lnTo>
                        <a:pt x="488899" y="0"/>
                      </a:lnTo>
                      <a:lnTo>
                        <a:pt x="0" y="0"/>
                      </a:lnTo>
                      <a:lnTo>
                        <a:pt x="0" y="15875"/>
                      </a:lnTo>
                      <a:close/>
                      <a:moveTo>
                        <a:pt x="358117" y="61050"/>
                      </a:moveTo>
                      <a:cubicBezTo>
                        <a:pt x="353228" y="61050"/>
                        <a:pt x="350789" y="59831"/>
                        <a:pt x="347119" y="56167"/>
                      </a:cubicBezTo>
                      <a:cubicBezTo>
                        <a:pt x="342230" y="53722"/>
                        <a:pt x="336121" y="48839"/>
                        <a:pt x="326341" y="48839"/>
                      </a:cubicBezTo>
                      <a:cubicBezTo>
                        <a:pt x="316562" y="48839"/>
                        <a:pt x="309228" y="53722"/>
                        <a:pt x="305564" y="56167"/>
                      </a:cubicBezTo>
                      <a:cubicBezTo>
                        <a:pt x="300674" y="59831"/>
                        <a:pt x="298229" y="61050"/>
                        <a:pt x="293339" y="61050"/>
                      </a:cubicBezTo>
                      <a:cubicBezTo>
                        <a:pt x="288450" y="61050"/>
                        <a:pt x="286005" y="59831"/>
                        <a:pt x="282341" y="56167"/>
                      </a:cubicBezTo>
                      <a:cubicBezTo>
                        <a:pt x="277451" y="52503"/>
                        <a:pt x="272562" y="48839"/>
                        <a:pt x="261563" y="48839"/>
                      </a:cubicBezTo>
                      <a:cubicBezTo>
                        <a:pt x="250558" y="48839"/>
                        <a:pt x="244450" y="53722"/>
                        <a:pt x="240786" y="56167"/>
                      </a:cubicBezTo>
                      <a:cubicBezTo>
                        <a:pt x="237115" y="58605"/>
                        <a:pt x="234670" y="61050"/>
                        <a:pt x="229781" y="61050"/>
                      </a:cubicBezTo>
                      <a:cubicBezTo>
                        <a:pt x="224891" y="61050"/>
                        <a:pt x="222453" y="59831"/>
                        <a:pt x="218782" y="56167"/>
                      </a:cubicBezTo>
                      <a:cubicBezTo>
                        <a:pt x="212673" y="53722"/>
                        <a:pt x="206558" y="48839"/>
                        <a:pt x="195560" y="48839"/>
                      </a:cubicBezTo>
                      <a:cubicBezTo>
                        <a:pt x="184561" y="48839"/>
                        <a:pt x="178446" y="53722"/>
                        <a:pt x="174782" y="56167"/>
                      </a:cubicBezTo>
                      <a:cubicBezTo>
                        <a:pt x="171118" y="59831"/>
                        <a:pt x="168673" y="61050"/>
                        <a:pt x="162558" y="61050"/>
                      </a:cubicBezTo>
                      <a:cubicBezTo>
                        <a:pt x="157668" y="61050"/>
                        <a:pt x="155223" y="59831"/>
                        <a:pt x="151559" y="56167"/>
                      </a:cubicBezTo>
                      <a:cubicBezTo>
                        <a:pt x="147889" y="53722"/>
                        <a:pt x="141780" y="48839"/>
                        <a:pt x="132001" y="48839"/>
                      </a:cubicBezTo>
                      <a:lnTo>
                        <a:pt x="132001" y="15875"/>
                      </a:lnTo>
                      <a:lnTo>
                        <a:pt x="358117" y="15875"/>
                      </a:lnTo>
                      <a:lnTo>
                        <a:pt x="358117" y="6105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2494">
                  <a:extLst>
                    <a:ext uri="{FF2B5EF4-FFF2-40B4-BE49-F238E27FC236}">
                      <a16:creationId xmlns:a16="http://schemas.microsoft.com/office/drawing/2014/main" id="{D5EC4770-C58D-5E49-B668-44355429577D}"/>
                    </a:ext>
                  </a:extLst>
                </p:cNvPr>
                <p:cNvSpPr/>
                <p:nvPr/>
              </p:nvSpPr>
              <p:spPr>
                <a:xfrm>
                  <a:off x="2036737" y="5520023"/>
                  <a:ext cx="488899" cy="144077"/>
                </a:xfrm>
                <a:custGeom>
                  <a:avLst/>
                  <a:gdLst>
                    <a:gd name="connsiteX0" fmla="*/ 480346 w 488899"/>
                    <a:gd name="connsiteY0" fmla="*/ 128202 h 144077"/>
                    <a:gd name="connsiteX1" fmla="*/ 386230 w 488899"/>
                    <a:gd name="connsiteY1" fmla="*/ 57386 h 144077"/>
                    <a:gd name="connsiteX2" fmla="*/ 375231 w 488899"/>
                    <a:gd name="connsiteY2" fmla="*/ 8547 h 144077"/>
                    <a:gd name="connsiteX3" fmla="*/ 375231 w 488899"/>
                    <a:gd name="connsiteY3" fmla="*/ 0 h 144077"/>
                    <a:gd name="connsiteX4" fmla="*/ 359343 w 488899"/>
                    <a:gd name="connsiteY4" fmla="*/ 0 h 144077"/>
                    <a:gd name="connsiteX5" fmla="*/ 359343 w 488899"/>
                    <a:gd name="connsiteY5" fmla="*/ 10986 h 144077"/>
                    <a:gd name="connsiteX6" fmla="*/ 348345 w 488899"/>
                    <a:gd name="connsiteY6" fmla="*/ 56167 h 144077"/>
                    <a:gd name="connsiteX7" fmla="*/ 338565 w 488899"/>
                    <a:gd name="connsiteY7" fmla="*/ 75699 h 144077"/>
                    <a:gd name="connsiteX8" fmla="*/ 246895 w 488899"/>
                    <a:gd name="connsiteY8" fmla="*/ 124538 h 144077"/>
                    <a:gd name="connsiteX9" fmla="*/ 154004 w 488899"/>
                    <a:gd name="connsiteY9" fmla="*/ 78145 h 144077"/>
                    <a:gd name="connsiteX10" fmla="*/ 132001 w 488899"/>
                    <a:gd name="connsiteY10" fmla="*/ 6102 h 144077"/>
                    <a:gd name="connsiteX11" fmla="*/ 132001 w 488899"/>
                    <a:gd name="connsiteY11" fmla="*/ 0 h 144077"/>
                    <a:gd name="connsiteX12" fmla="*/ 116113 w 488899"/>
                    <a:gd name="connsiteY12" fmla="*/ 0 h 144077"/>
                    <a:gd name="connsiteX13" fmla="*/ 116113 w 488899"/>
                    <a:gd name="connsiteY13" fmla="*/ 10986 h 144077"/>
                    <a:gd name="connsiteX14" fmla="*/ 9779 w 488899"/>
                    <a:gd name="connsiteY14" fmla="*/ 126983 h 144077"/>
                    <a:gd name="connsiteX15" fmla="*/ 0 w 488899"/>
                    <a:gd name="connsiteY15" fmla="*/ 126983 h 144077"/>
                    <a:gd name="connsiteX16" fmla="*/ 0 w 488899"/>
                    <a:gd name="connsiteY16" fmla="*/ 144077 h 144077"/>
                    <a:gd name="connsiteX17" fmla="*/ 488899 w 488899"/>
                    <a:gd name="connsiteY17" fmla="*/ 144077 h 144077"/>
                    <a:gd name="connsiteX18" fmla="*/ 488899 w 488899"/>
                    <a:gd name="connsiteY18" fmla="*/ 126983 h 144077"/>
                    <a:gd name="connsiteX19" fmla="*/ 480346 w 488899"/>
                    <a:gd name="connsiteY19" fmla="*/ 126983 h 144077"/>
                    <a:gd name="connsiteX20" fmla="*/ 480346 w 488899"/>
                    <a:gd name="connsiteY20" fmla="*/ 128202 h 144077"/>
                    <a:gd name="connsiteX21" fmla="*/ 424121 w 488899"/>
                    <a:gd name="connsiteY21" fmla="*/ 128202 h 144077"/>
                    <a:gd name="connsiteX22" fmla="*/ 375231 w 488899"/>
                    <a:gd name="connsiteY22" fmla="*/ 128202 h 144077"/>
                    <a:gd name="connsiteX23" fmla="*/ 375231 w 488899"/>
                    <a:gd name="connsiteY23" fmla="*/ 70816 h 144077"/>
                    <a:gd name="connsiteX24" fmla="*/ 385011 w 488899"/>
                    <a:gd name="connsiteY24" fmla="*/ 89130 h 144077"/>
                    <a:gd name="connsiteX25" fmla="*/ 424121 w 488899"/>
                    <a:gd name="connsiteY25" fmla="*/ 128202 h 144077"/>
                    <a:gd name="connsiteX26" fmla="*/ 352009 w 488899"/>
                    <a:gd name="connsiteY26" fmla="*/ 85466 h 144077"/>
                    <a:gd name="connsiteX27" fmla="*/ 358117 w 488899"/>
                    <a:gd name="connsiteY27" fmla="*/ 73255 h 144077"/>
                    <a:gd name="connsiteX28" fmla="*/ 358117 w 488899"/>
                    <a:gd name="connsiteY28" fmla="*/ 128202 h 144077"/>
                    <a:gd name="connsiteX29" fmla="*/ 306783 w 488899"/>
                    <a:gd name="connsiteY29" fmla="*/ 128202 h 144077"/>
                    <a:gd name="connsiteX30" fmla="*/ 352009 w 488899"/>
                    <a:gd name="connsiteY30" fmla="*/ 85466 h 144077"/>
                    <a:gd name="connsiteX31" fmla="*/ 140561 w 488899"/>
                    <a:gd name="connsiteY31" fmla="*/ 87911 h 144077"/>
                    <a:gd name="connsiteX32" fmla="*/ 184561 w 488899"/>
                    <a:gd name="connsiteY32" fmla="*/ 128202 h 144077"/>
                    <a:gd name="connsiteX33" fmla="*/ 132001 w 488899"/>
                    <a:gd name="connsiteY33" fmla="*/ 128202 h 144077"/>
                    <a:gd name="connsiteX34" fmla="*/ 132001 w 488899"/>
                    <a:gd name="connsiteY34" fmla="*/ 74480 h 144077"/>
                    <a:gd name="connsiteX35" fmla="*/ 140561 w 488899"/>
                    <a:gd name="connsiteY35" fmla="*/ 87911 h 144077"/>
                    <a:gd name="connsiteX36" fmla="*/ 106334 w 488899"/>
                    <a:gd name="connsiteY36" fmla="*/ 89130 h 144077"/>
                    <a:gd name="connsiteX37" fmla="*/ 116113 w 488899"/>
                    <a:gd name="connsiteY37" fmla="*/ 70816 h 144077"/>
                    <a:gd name="connsiteX38" fmla="*/ 116113 w 488899"/>
                    <a:gd name="connsiteY38" fmla="*/ 128202 h 144077"/>
                    <a:gd name="connsiteX39" fmla="*/ 67223 w 488899"/>
                    <a:gd name="connsiteY39" fmla="*/ 128202 h 144077"/>
                    <a:gd name="connsiteX40" fmla="*/ 106334 w 488899"/>
                    <a:gd name="connsiteY40" fmla="*/ 89130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88899" h="144077">
                      <a:moveTo>
                        <a:pt x="480346" y="128202"/>
                      </a:moveTo>
                      <a:cubicBezTo>
                        <a:pt x="429011" y="128202"/>
                        <a:pt x="400899" y="91575"/>
                        <a:pt x="386230" y="57386"/>
                      </a:cubicBezTo>
                      <a:cubicBezTo>
                        <a:pt x="377676" y="37847"/>
                        <a:pt x="375231" y="19533"/>
                        <a:pt x="375231" y="8547"/>
                      </a:cubicBezTo>
                      <a:lnTo>
                        <a:pt x="375231" y="0"/>
                      </a:lnTo>
                      <a:lnTo>
                        <a:pt x="359343" y="0"/>
                      </a:lnTo>
                      <a:lnTo>
                        <a:pt x="359343" y="10986"/>
                      </a:lnTo>
                      <a:cubicBezTo>
                        <a:pt x="359343" y="21978"/>
                        <a:pt x="355673" y="39072"/>
                        <a:pt x="348345" y="56167"/>
                      </a:cubicBezTo>
                      <a:cubicBezTo>
                        <a:pt x="345900" y="62269"/>
                        <a:pt x="342230" y="69597"/>
                        <a:pt x="338565" y="75699"/>
                      </a:cubicBezTo>
                      <a:cubicBezTo>
                        <a:pt x="319007" y="107444"/>
                        <a:pt x="288450" y="124538"/>
                        <a:pt x="246895" y="124538"/>
                      </a:cubicBezTo>
                      <a:cubicBezTo>
                        <a:pt x="205339" y="124538"/>
                        <a:pt x="174782" y="108663"/>
                        <a:pt x="154004" y="78145"/>
                      </a:cubicBezTo>
                      <a:cubicBezTo>
                        <a:pt x="138116" y="53722"/>
                        <a:pt x="132001" y="24416"/>
                        <a:pt x="132001" y="6102"/>
                      </a:cubicBezTo>
                      <a:lnTo>
                        <a:pt x="132001" y="0"/>
                      </a:lnTo>
                      <a:lnTo>
                        <a:pt x="116113" y="0"/>
                      </a:lnTo>
                      <a:lnTo>
                        <a:pt x="116113" y="10986"/>
                      </a:lnTo>
                      <a:cubicBezTo>
                        <a:pt x="113668" y="45175"/>
                        <a:pt x="86781" y="126983"/>
                        <a:pt x="9779" y="126983"/>
                      </a:cubicBezTo>
                      <a:lnTo>
                        <a:pt x="0" y="126983"/>
                      </a:lnTo>
                      <a:lnTo>
                        <a:pt x="0" y="144077"/>
                      </a:lnTo>
                      <a:lnTo>
                        <a:pt x="488899" y="144077"/>
                      </a:lnTo>
                      <a:lnTo>
                        <a:pt x="488899" y="126983"/>
                      </a:lnTo>
                      <a:lnTo>
                        <a:pt x="480346" y="126983"/>
                      </a:lnTo>
                      <a:lnTo>
                        <a:pt x="480346" y="128202"/>
                      </a:lnTo>
                      <a:close/>
                      <a:moveTo>
                        <a:pt x="424121" y="128202"/>
                      </a:moveTo>
                      <a:lnTo>
                        <a:pt x="375231" y="128202"/>
                      </a:lnTo>
                      <a:lnTo>
                        <a:pt x="375231" y="70816"/>
                      </a:lnTo>
                      <a:cubicBezTo>
                        <a:pt x="377676" y="76919"/>
                        <a:pt x="381340" y="83028"/>
                        <a:pt x="385011" y="89130"/>
                      </a:cubicBezTo>
                      <a:cubicBezTo>
                        <a:pt x="393564" y="102561"/>
                        <a:pt x="405788" y="117210"/>
                        <a:pt x="424121" y="128202"/>
                      </a:cubicBezTo>
                      <a:close/>
                      <a:moveTo>
                        <a:pt x="352009" y="85466"/>
                      </a:moveTo>
                      <a:cubicBezTo>
                        <a:pt x="354454" y="81802"/>
                        <a:pt x="356898" y="76919"/>
                        <a:pt x="358117" y="73255"/>
                      </a:cubicBezTo>
                      <a:lnTo>
                        <a:pt x="358117" y="128202"/>
                      </a:lnTo>
                      <a:lnTo>
                        <a:pt x="306783" y="128202"/>
                      </a:lnTo>
                      <a:cubicBezTo>
                        <a:pt x="328786" y="117210"/>
                        <a:pt x="342230" y="101341"/>
                        <a:pt x="352009" y="85466"/>
                      </a:cubicBezTo>
                      <a:close/>
                      <a:moveTo>
                        <a:pt x="140561" y="87911"/>
                      </a:moveTo>
                      <a:cubicBezTo>
                        <a:pt x="149115" y="101341"/>
                        <a:pt x="163783" y="117210"/>
                        <a:pt x="184561" y="128202"/>
                      </a:cubicBezTo>
                      <a:lnTo>
                        <a:pt x="132001" y="128202"/>
                      </a:lnTo>
                      <a:lnTo>
                        <a:pt x="132001" y="74480"/>
                      </a:lnTo>
                      <a:cubicBezTo>
                        <a:pt x="134446" y="79363"/>
                        <a:pt x="136891" y="84247"/>
                        <a:pt x="140561" y="87911"/>
                      </a:cubicBezTo>
                      <a:close/>
                      <a:moveTo>
                        <a:pt x="106334" y="89130"/>
                      </a:moveTo>
                      <a:cubicBezTo>
                        <a:pt x="110004" y="83028"/>
                        <a:pt x="113668" y="76919"/>
                        <a:pt x="116113" y="70816"/>
                      </a:cubicBezTo>
                      <a:lnTo>
                        <a:pt x="116113" y="128202"/>
                      </a:lnTo>
                      <a:lnTo>
                        <a:pt x="67223" y="128202"/>
                      </a:lnTo>
                      <a:cubicBezTo>
                        <a:pt x="85556" y="117210"/>
                        <a:pt x="97780" y="102561"/>
                        <a:pt x="106334" y="89130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2495">
                  <a:extLst>
                    <a:ext uri="{FF2B5EF4-FFF2-40B4-BE49-F238E27FC236}">
                      <a16:creationId xmlns:a16="http://schemas.microsoft.com/office/drawing/2014/main" id="{31E35544-DD30-5E47-B532-FB0F7E45BD2B}"/>
                    </a:ext>
                  </a:extLst>
                </p:cNvPr>
                <p:cNvSpPr/>
                <p:nvPr/>
              </p:nvSpPr>
              <p:spPr>
                <a:xfrm>
                  <a:off x="2036737" y="5762997"/>
                  <a:ext cx="479126" cy="28080"/>
                </a:xfrm>
                <a:custGeom>
                  <a:avLst/>
                  <a:gdLst>
                    <a:gd name="connsiteX0" fmla="*/ 455897 w 479126"/>
                    <a:gd name="connsiteY0" fmla="*/ 0 h 28080"/>
                    <a:gd name="connsiteX1" fmla="*/ 435120 w 479126"/>
                    <a:gd name="connsiteY1" fmla="*/ 7328 h 28080"/>
                    <a:gd name="connsiteX2" fmla="*/ 424121 w 479126"/>
                    <a:gd name="connsiteY2" fmla="*/ 12211 h 28080"/>
                    <a:gd name="connsiteX3" fmla="*/ 413123 w 479126"/>
                    <a:gd name="connsiteY3" fmla="*/ 7328 h 28080"/>
                    <a:gd name="connsiteX4" fmla="*/ 392345 w 479126"/>
                    <a:gd name="connsiteY4" fmla="*/ 0 h 28080"/>
                    <a:gd name="connsiteX5" fmla="*/ 371567 w 479126"/>
                    <a:gd name="connsiteY5" fmla="*/ 7328 h 28080"/>
                    <a:gd name="connsiteX6" fmla="*/ 360562 w 479126"/>
                    <a:gd name="connsiteY6" fmla="*/ 12211 h 28080"/>
                    <a:gd name="connsiteX7" fmla="*/ 349564 w 479126"/>
                    <a:gd name="connsiteY7" fmla="*/ 7328 h 28080"/>
                    <a:gd name="connsiteX8" fmla="*/ 328786 w 479126"/>
                    <a:gd name="connsiteY8" fmla="*/ 0 h 28080"/>
                    <a:gd name="connsiteX9" fmla="*/ 308008 w 479126"/>
                    <a:gd name="connsiteY9" fmla="*/ 7328 h 28080"/>
                    <a:gd name="connsiteX10" fmla="*/ 297010 w 479126"/>
                    <a:gd name="connsiteY10" fmla="*/ 12211 h 28080"/>
                    <a:gd name="connsiteX11" fmla="*/ 286005 w 479126"/>
                    <a:gd name="connsiteY11" fmla="*/ 7328 h 28080"/>
                    <a:gd name="connsiteX12" fmla="*/ 265227 w 479126"/>
                    <a:gd name="connsiteY12" fmla="*/ 0 h 28080"/>
                    <a:gd name="connsiteX13" fmla="*/ 244450 w 479126"/>
                    <a:gd name="connsiteY13" fmla="*/ 7328 h 28080"/>
                    <a:gd name="connsiteX14" fmla="*/ 233451 w 479126"/>
                    <a:gd name="connsiteY14" fmla="*/ 12211 h 28080"/>
                    <a:gd name="connsiteX15" fmla="*/ 222453 w 479126"/>
                    <a:gd name="connsiteY15" fmla="*/ 7328 h 28080"/>
                    <a:gd name="connsiteX16" fmla="*/ 201669 w 479126"/>
                    <a:gd name="connsiteY16" fmla="*/ 0 h 28080"/>
                    <a:gd name="connsiteX17" fmla="*/ 180891 w 479126"/>
                    <a:gd name="connsiteY17" fmla="*/ 7328 h 28080"/>
                    <a:gd name="connsiteX18" fmla="*/ 169892 w 479126"/>
                    <a:gd name="connsiteY18" fmla="*/ 12211 h 28080"/>
                    <a:gd name="connsiteX19" fmla="*/ 158894 w 479126"/>
                    <a:gd name="connsiteY19" fmla="*/ 7328 h 28080"/>
                    <a:gd name="connsiteX20" fmla="*/ 138116 w 479126"/>
                    <a:gd name="connsiteY20" fmla="*/ 0 h 28080"/>
                    <a:gd name="connsiteX21" fmla="*/ 117338 w 479126"/>
                    <a:gd name="connsiteY21" fmla="*/ 7328 h 28080"/>
                    <a:gd name="connsiteX22" fmla="*/ 106334 w 479126"/>
                    <a:gd name="connsiteY22" fmla="*/ 12211 h 28080"/>
                    <a:gd name="connsiteX23" fmla="*/ 95335 w 479126"/>
                    <a:gd name="connsiteY23" fmla="*/ 7328 h 28080"/>
                    <a:gd name="connsiteX24" fmla="*/ 74557 w 479126"/>
                    <a:gd name="connsiteY24" fmla="*/ 0 h 28080"/>
                    <a:gd name="connsiteX25" fmla="*/ 44000 w 479126"/>
                    <a:gd name="connsiteY25" fmla="*/ 7328 h 28080"/>
                    <a:gd name="connsiteX26" fmla="*/ 33002 w 479126"/>
                    <a:gd name="connsiteY26" fmla="*/ 12211 h 28080"/>
                    <a:gd name="connsiteX27" fmla="*/ 21997 w 479126"/>
                    <a:gd name="connsiteY27" fmla="*/ 7328 h 28080"/>
                    <a:gd name="connsiteX28" fmla="*/ 0 w 479126"/>
                    <a:gd name="connsiteY28" fmla="*/ 0 h 28080"/>
                    <a:gd name="connsiteX29" fmla="*/ 0 w 479126"/>
                    <a:gd name="connsiteY29" fmla="*/ 15875 h 28080"/>
                    <a:gd name="connsiteX30" fmla="*/ 10998 w 479126"/>
                    <a:gd name="connsiteY30" fmla="*/ 20759 h 28080"/>
                    <a:gd name="connsiteX31" fmla="*/ 33002 w 479126"/>
                    <a:gd name="connsiteY31" fmla="*/ 28080 h 28080"/>
                    <a:gd name="connsiteX32" fmla="*/ 53780 w 479126"/>
                    <a:gd name="connsiteY32" fmla="*/ 20759 h 28080"/>
                    <a:gd name="connsiteX33" fmla="*/ 64778 w 479126"/>
                    <a:gd name="connsiteY33" fmla="*/ 15875 h 28080"/>
                    <a:gd name="connsiteX34" fmla="*/ 75776 w 479126"/>
                    <a:gd name="connsiteY34" fmla="*/ 20759 h 28080"/>
                    <a:gd name="connsiteX35" fmla="*/ 97780 w 479126"/>
                    <a:gd name="connsiteY35" fmla="*/ 28080 h 28080"/>
                    <a:gd name="connsiteX36" fmla="*/ 118558 w 479126"/>
                    <a:gd name="connsiteY36" fmla="*/ 20759 h 28080"/>
                    <a:gd name="connsiteX37" fmla="*/ 129556 w 479126"/>
                    <a:gd name="connsiteY37" fmla="*/ 15875 h 28080"/>
                    <a:gd name="connsiteX38" fmla="*/ 140561 w 479126"/>
                    <a:gd name="connsiteY38" fmla="*/ 20759 h 28080"/>
                    <a:gd name="connsiteX39" fmla="*/ 161339 w 479126"/>
                    <a:gd name="connsiteY39" fmla="*/ 28080 h 28080"/>
                    <a:gd name="connsiteX40" fmla="*/ 182116 w 479126"/>
                    <a:gd name="connsiteY40" fmla="*/ 20759 h 28080"/>
                    <a:gd name="connsiteX41" fmla="*/ 193115 w 479126"/>
                    <a:gd name="connsiteY41" fmla="*/ 15875 h 28080"/>
                    <a:gd name="connsiteX42" fmla="*/ 204113 w 479126"/>
                    <a:gd name="connsiteY42" fmla="*/ 20759 h 28080"/>
                    <a:gd name="connsiteX43" fmla="*/ 224891 w 479126"/>
                    <a:gd name="connsiteY43" fmla="*/ 28080 h 28080"/>
                    <a:gd name="connsiteX44" fmla="*/ 245675 w 479126"/>
                    <a:gd name="connsiteY44" fmla="*/ 20759 h 28080"/>
                    <a:gd name="connsiteX45" fmla="*/ 256674 w 479126"/>
                    <a:gd name="connsiteY45" fmla="*/ 15875 h 28080"/>
                    <a:gd name="connsiteX46" fmla="*/ 267672 w 479126"/>
                    <a:gd name="connsiteY46" fmla="*/ 20759 h 28080"/>
                    <a:gd name="connsiteX47" fmla="*/ 288450 w 479126"/>
                    <a:gd name="connsiteY47" fmla="*/ 28080 h 28080"/>
                    <a:gd name="connsiteX48" fmla="*/ 309228 w 479126"/>
                    <a:gd name="connsiteY48" fmla="*/ 20759 h 28080"/>
                    <a:gd name="connsiteX49" fmla="*/ 320233 w 479126"/>
                    <a:gd name="connsiteY49" fmla="*/ 15875 h 28080"/>
                    <a:gd name="connsiteX50" fmla="*/ 331231 w 479126"/>
                    <a:gd name="connsiteY50" fmla="*/ 20759 h 28080"/>
                    <a:gd name="connsiteX51" fmla="*/ 352009 w 479126"/>
                    <a:gd name="connsiteY51" fmla="*/ 28080 h 28080"/>
                    <a:gd name="connsiteX52" fmla="*/ 372786 w 479126"/>
                    <a:gd name="connsiteY52" fmla="*/ 20759 h 28080"/>
                    <a:gd name="connsiteX53" fmla="*/ 383785 w 479126"/>
                    <a:gd name="connsiteY53" fmla="*/ 15875 h 28080"/>
                    <a:gd name="connsiteX54" fmla="*/ 394790 w 479126"/>
                    <a:gd name="connsiteY54" fmla="*/ 20759 h 28080"/>
                    <a:gd name="connsiteX55" fmla="*/ 415568 w 479126"/>
                    <a:gd name="connsiteY55" fmla="*/ 28080 h 28080"/>
                    <a:gd name="connsiteX56" fmla="*/ 436345 w 479126"/>
                    <a:gd name="connsiteY56" fmla="*/ 20759 h 28080"/>
                    <a:gd name="connsiteX57" fmla="*/ 447344 w 479126"/>
                    <a:gd name="connsiteY57" fmla="*/ 15875 h 28080"/>
                    <a:gd name="connsiteX58" fmla="*/ 458342 w 479126"/>
                    <a:gd name="connsiteY58" fmla="*/ 20759 h 28080"/>
                    <a:gd name="connsiteX59" fmla="*/ 479126 w 479126"/>
                    <a:gd name="connsiteY59" fmla="*/ 28080 h 28080"/>
                    <a:gd name="connsiteX60" fmla="*/ 479126 w 479126"/>
                    <a:gd name="connsiteY60" fmla="*/ 12211 h 28080"/>
                    <a:gd name="connsiteX61" fmla="*/ 468121 w 479126"/>
                    <a:gd name="connsiteY61" fmla="*/ 7328 h 28080"/>
                    <a:gd name="connsiteX62" fmla="*/ 455897 w 479126"/>
                    <a:gd name="connsiteY62" fmla="*/ 0 h 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79126" h="28080">
                      <a:moveTo>
                        <a:pt x="455897" y="0"/>
                      </a:moveTo>
                      <a:cubicBezTo>
                        <a:pt x="444899" y="0"/>
                        <a:pt x="438790" y="4884"/>
                        <a:pt x="435120" y="7328"/>
                      </a:cubicBezTo>
                      <a:cubicBezTo>
                        <a:pt x="431456" y="9767"/>
                        <a:pt x="429011" y="12211"/>
                        <a:pt x="424121" y="12211"/>
                      </a:cubicBezTo>
                      <a:cubicBezTo>
                        <a:pt x="419232" y="12211"/>
                        <a:pt x="416787" y="10986"/>
                        <a:pt x="413123" y="7328"/>
                      </a:cubicBezTo>
                      <a:cubicBezTo>
                        <a:pt x="408233" y="3664"/>
                        <a:pt x="403343" y="0"/>
                        <a:pt x="392345" y="0"/>
                      </a:cubicBezTo>
                      <a:cubicBezTo>
                        <a:pt x="381340" y="0"/>
                        <a:pt x="375231" y="4884"/>
                        <a:pt x="371567" y="7328"/>
                      </a:cubicBezTo>
                      <a:cubicBezTo>
                        <a:pt x="367897" y="9767"/>
                        <a:pt x="365452" y="12211"/>
                        <a:pt x="360562" y="12211"/>
                      </a:cubicBezTo>
                      <a:cubicBezTo>
                        <a:pt x="355673" y="12211"/>
                        <a:pt x="353228" y="10986"/>
                        <a:pt x="349564" y="7328"/>
                      </a:cubicBezTo>
                      <a:cubicBezTo>
                        <a:pt x="344674" y="3664"/>
                        <a:pt x="339785" y="0"/>
                        <a:pt x="328786" y="0"/>
                      </a:cubicBezTo>
                      <a:cubicBezTo>
                        <a:pt x="317788" y="0"/>
                        <a:pt x="311673" y="4884"/>
                        <a:pt x="308008" y="7328"/>
                      </a:cubicBezTo>
                      <a:cubicBezTo>
                        <a:pt x="304338" y="9767"/>
                        <a:pt x="301893" y="12211"/>
                        <a:pt x="297010" y="12211"/>
                      </a:cubicBezTo>
                      <a:cubicBezTo>
                        <a:pt x="292120" y="12211"/>
                        <a:pt x="289676" y="10986"/>
                        <a:pt x="286005" y="7328"/>
                      </a:cubicBezTo>
                      <a:cubicBezTo>
                        <a:pt x="281115" y="3664"/>
                        <a:pt x="276226" y="0"/>
                        <a:pt x="265227" y="0"/>
                      </a:cubicBezTo>
                      <a:cubicBezTo>
                        <a:pt x="254229" y="0"/>
                        <a:pt x="248120" y="4884"/>
                        <a:pt x="244450" y="7328"/>
                      </a:cubicBezTo>
                      <a:cubicBezTo>
                        <a:pt x="240786" y="9767"/>
                        <a:pt x="238341" y="12211"/>
                        <a:pt x="233451" y="12211"/>
                      </a:cubicBezTo>
                      <a:cubicBezTo>
                        <a:pt x="228561" y="12211"/>
                        <a:pt x="226117" y="10986"/>
                        <a:pt x="222453" y="7328"/>
                      </a:cubicBezTo>
                      <a:cubicBezTo>
                        <a:pt x="217563" y="3664"/>
                        <a:pt x="212673" y="0"/>
                        <a:pt x="201669" y="0"/>
                      </a:cubicBezTo>
                      <a:cubicBezTo>
                        <a:pt x="190670" y="0"/>
                        <a:pt x="184561" y="4884"/>
                        <a:pt x="180891" y="7328"/>
                      </a:cubicBezTo>
                      <a:cubicBezTo>
                        <a:pt x="177227" y="9767"/>
                        <a:pt x="174782" y="12211"/>
                        <a:pt x="169892" y="12211"/>
                      </a:cubicBezTo>
                      <a:cubicBezTo>
                        <a:pt x="165003" y="12211"/>
                        <a:pt x="162558" y="10986"/>
                        <a:pt x="158894" y="7328"/>
                      </a:cubicBezTo>
                      <a:cubicBezTo>
                        <a:pt x="154004" y="3664"/>
                        <a:pt x="149115" y="0"/>
                        <a:pt x="138116" y="0"/>
                      </a:cubicBezTo>
                      <a:cubicBezTo>
                        <a:pt x="127111" y="0"/>
                        <a:pt x="121002" y="4884"/>
                        <a:pt x="117338" y="7328"/>
                      </a:cubicBezTo>
                      <a:cubicBezTo>
                        <a:pt x="113668" y="9767"/>
                        <a:pt x="111223" y="12211"/>
                        <a:pt x="106334" y="12211"/>
                      </a:cubicBezTo>
                      <a:cubicBezTo>
                        <a:pt x="101444" y="12211"/>
                        <a:pt x="98999" y="10986"/>
                        <a:pt x="95335" y="7328"/>
                      </a:cubicBezTo>
                      <a:cubicBezTo>
                        <a:pt x="90445" y="3664"/>
                        <a:pt x="85556" y="0"/>
                        <a:pt x="74557" y="0"/>
                      </a:cubicBezTo>
                      <a:cubicBezTo>
                        <a:pt x="63559" y="0"/>
                        <a:pt x="48890" y="3664"/>
                        <a:pt x="44000" y="7328"/>
                      </a:cubicBezTo>
                      <a:cubicBezTo>
                        <a:pt x="40336" y="9767"/>
                        <a:pt x="37891" y="12211"/>
                        <a:pt x="33002" y="12211"/>
                      </a:cubicBezTo>
                      <a:cubicBezTo>
                        <a:pt x="28112" y="12211"/>
                        <a:pt x="25667" y="10986"/>
                        <a:pt x="21997" y="7328"/>
                      </a:cubicBezTo>
                      <a:cubicBezTo>
                        <a:pt x="17114" y="3664"/>
                        <a:pt x="10998" y="0"/>
                        <a:pt x="0" y="0"/>
                      </a:cubicBezTo>
                      <a:lnTo>
                        <a:pt x="0" y="15875"/>
                      </a:lnTo>
                      <a:cubicBezTo>
                        <a:pt x="4890" y="15875"/>
                        <a:pt x="7334" y="17094"/>
                        <a:pt x="10998" y="20759"/>
                      </a:cubicBezTo>
                      <a:cubicBezTo>
                        <a:pt x="15888" y="23197"/>
                        <a:pt x="21997" y="28080"/>
                        <a:pt x="33002" y="28080"/>
                      </a:cubicBezTo>
                      <a:cubicBezTo>
                        <a:pt x="44000" y="28080"/>
                        <a:pt x="50109" y="23197"/>
                        <a:pt x="53780" y="20759"/>
                      </a:cubicBezTo>
                      <a:cubicBezTo>
                        <a:pt x="57444" y="17094"/>
                        <a:pt x="59888" y="15875"/>
                        <a:pt x="64778" y="15875"/>
                      </a:cubicBezTo>
                      <a:cubicBezTo>
                        <a:pt x="69668" y="15875"/>
                        <a:pt x="72113" y="17094"/>
                        <a:pt x="75776" y="20759"/>
                      </a:cubicBezTo>
                      <a:cubicBezTo>
                        <a:pt x="80666" y="23197"/>
                        <a:pt x="86781" y="28080"/>
                        <a:pt x="97780" y="28080"/>
                      </a:cubicBezTo>
                      <a:cubicBezTo>
                        <a:pt x="108778" y="28080"/>
                        <a:pt x="114894" y="23197"/>
                        <a:pt x="118558" y="20759"/>
                      </a:cubicBezTo>
                      <a:cubicBezTo>
                        <a:pt x="122222" y="18314"/>
                        <a:pt x="124666" y="15875"/>
                        <a:pt x="129556" y="15875"/>
                      </a:cubicBezTo>
                      <a:cubicBezTo>
                        <a:pt x="134446" y="15875"/>
                        <a:pt x="136891" y="17094"/>
                        <a:pt x="140561" y="20759"/>
                      </a:cubicBezTo>
                      <a:cubicBezTo>
                        <a:pt x="145451" y="24423"/>
                        <a:pt x="150334" y="28080"/>
                        <a:pt x="161339" y="28080"/>
                      </a:cubicBezTo>
                      <a:cubicBezTo>
                        <a:pt x="172337" y="28080"/>
                        <a:pt x="178446" y="23197"/>
                        <a:pt x="182116" y="20759"/>
                      </a:cubicBezTo>
                      <a:cubicBezTo>
                        <a:pt x="185780" y="18314"/>
                        <a:pt x="188225" y="15875"/>
                        <a:pt x="193115" y="15875"/>
                      </a:cubicBezTo>
                      <a:cubicBezTo>
                        <a:pt x="198004" y="15875"/>
                        <a:pt x="200449" y="17094"/>
                        <a:pt x="204113" y="20759"/>
                      </a:cubicBezTo>
                      <a:cubicBezTo>
                        <a:pt x="209003" y="24423"/>
                        <a:pt x="213893" y="28080"/>
                        <a:pt x="224891" y="28080"/>
                      </a:cubicBezTo>
                      <a:cubicBezTo>
                        <a:pt x="235896" y="28080"/>
                        <a:pt x="242005" y="23197"/>
                        <a:pt x="245675" y="20759"/>
                      </a:cubicBezTo>
                      <a:cubicBezTo>
                        <a:pt x="249339" y="18314"/>
                        <a:pt x="251784" y="15875"/>
                        <a:pt x="256674" y="15875"/>
                      </a:cubicBezTo>
                      <a:cubicBezTo>
                        <a:pt x="261563" y="15875"/>
                        <a:pt x="264008" y="17094"/>
                        <a:pt x="267672" y="20759"/>
                      </a:cubicBezTo>
                      <a:cubicBezTo>
                        <a:pt x="272562" y="24423"/>
                        <a:pt x="277451" y="28080"/>
                        <a:pt x="288450" y="28080"/>
                      </a:cubicBezTo>
                      <a:cubicBezTo>
                        <a:pt x="299455" y="28080"/>
                        <a:pt x="305564" y="23197"/>
                        <a:pt x="309228" y="20759"/>
                      </a:cubicBezTo>
                      <a:cubicBezTo>
                        <a:pt x="312898" y="18314"/>
                        <a:pt x="315343" y="15875"/>
                        <a:pt x="320233" y="15875"/>
                      </a:cubicBezTo>
                      <a:cubicBezTo>
                        <a:pt x="325122" y="15875"/>
                        <a:pt x="327561" y="17094"/>
                        <a:pt x="331231" y="20759"/>
                      </a:cubicBezTo>
                      <a:cubicBezTo>
                        <a:pt x="336121" y="24423"/>
                        <a:pt x="341010" y="28080"/>
                        <a:pt x="352009" y="28080"/>
                      </a:cubicBezTo>
                      <a:cubicBezTo>
                        <a:pt x="363007" y="28080"/>
                        <a:pt x="369122" y="23197"/>
                        <a:pt x="372786" y="20759"/>
                      </a:cubicBezTo>
                      <a:cubicBezTo>
                        <a:pt x="376457" y="18314"/>
                        <a:pt x="378895" y="15875"/>
                        <a:pt x="383785" y="15875"/>
                      </a:cubicBezTo>
                      <a:cubicBezTo>
                        <a:pt x="388675" y="15875"/>
                        <a:pt x="391119" y="17094"/>
                        <a:pt x="394790" y="20759"/>
                      </a:cubicBezTo>
                      <a:cubicBezTo>
                        <a:pt x="399680" y="24423"/>
                        <a:pt x="404563" y="28080"/>
                        <a:pt x="415568" y="28080"/>
                      </a:cubicBezTo>
                      <a:cubicBezTo>
                        <a:pt x="426566" y="28080"/>
                        <a:pt x="432675" y="23197"/>
                        <a:pt x="436345" y="20759"/>
                      </a:cubicBezTo>
                      <a:cubicBezTo>
                        <a:pt x="440009" y="18314"/>
                        <a:pt x="442454" y="15875"/>
                        <a:pt x="447344" y="15875"/>
                      </a:cubicBezTo>
                      <a:cubicBezTo>
                        <a:pt x="452233" y="15875"/>
                        <a:pt x="454678" y="17094"/>
                        <a:pt x="458342" y="20759"/>
                      </a:cubicBezTo>
                      <a:cubicBezTo>
                        <a:pt x="463232" y="24423"/>
                        <a:pt x="468121" y="28080"/>
                        <a:pt x="479126" y="28080"/>
                      </a:cubicBezTo>
                      <a:lnTo>
                        <a:pt x="479126" y="12211"/>
                      </a:lnTo>
                      <a:cubicBezTo>
                        <a:pt x="474237" y="12211"/>
                        <a:pt x="471792" y="10986"/>
                        <a:pt x="468121" y="7328"/>
                      </a:cubicBezTo>
                      <a:cubicBezTo>
                        <a:pt x="473011" y="3664"/>
                        <a:pt x="466902" y="0"/>
                        <a:pt x="455897" y="0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6467B5-2B2C-4C4B-8668-8ADED0790B5B}"/>
                </a:ext>
              </a:extLst>
            </p:cNvPr>
            <p:cNvSpPr txBox="1"/>
            <p:nvPr/>
          </p:nvSpPr>
          <p:spPr>
            <a:xfrm>
              <a:off x="1916178" y="5762747"/>
              <a:ext cx="734728" cy="226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8" spc="0" baseline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rPr>
                <a:t>GoldenGate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B406241-FCF4-2E4C-9F28-5837BC872CB2}"/>
              </a:ext>
            </a:extLst>
          </p:cNvPr>
          <p:cNvSpPr txBox="1"/>
          <p:nvPr/>
        </p:nvSpPr>
        <p:spPr>
          <a:xfrm>
            <a:off x="2623603" y="2571485"/>
            <a:ext cx="20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Oracle database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610D-6328-524F-8B5F-006579ADADE4}"/>
              </a:ext>
            </a:extLst>
          </p:cNvPr>
          <p:cNvSpPr txBox="1"/>
          <p:nvPr/>
        </p:nvSpPr>
        <p:spPr>
          <a:xfrm>
            <a:off x="6604658" y="2642534"/>
            <a:ext cx="20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Oracle snowflake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09A8D72-A4FA-0646-A038-0B4D5B39F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452" y="2721750"/>
            <a:ext cx="2476500" cy="13589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EF86C5-9B67-A644-97A5-EDE2337FEFFB}"/>
              </a:ext>
            </a:extLst>
          </p:cNvPr>
          <p:cNvCxnSpPr>
            <a:cxnSpLocks/>
          </p:cNvCxnSpPr>
          <p:nvPr/>
        </p:nvCxnSpPr>
        <p:spPr bwMode="auto">
          <a:xfrm>
            <a:off x="8350264" y="3584208"/>
            <a:ext cx="1347012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arrow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3A6A98D-3C02-F744-B94C-B8E5993E8940}"/>
              </a:ext>
            </a:extLst>
          </p:cNvPr>
          <p:cNvSpPr txBox="1"/>
          <p:nvPr/>
        </p:nvSpPr>
        <p:spPr>
          <a:xfrm>
            <a:off x="9962150" y="4174328"/>
            <a:ext cx="18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 Snowflake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6F4BBD-9DCE-354C-8358-F5C022F43862}"/>
              </a:ext>
            </a:extLst>
          </p:cNvPr>
          <p:cNvSpPr txBox="1"/>
          <p:nvPr/>
        </p:nvSpPr>
        <p:spPr>
          <a:xfrm>
            <a:off x="4717679" y="3257967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Path</a:t>
            </a:r>
          </a:p>
        </p:txBody>
      </p:sp>
      <p:grpSp>
        <p:nvGrpSpPr>
          <p:cNvPr id="57" name="Graphic 2">
            <a:extLst>
              <a:ext uri="{FF2B5EF4-FFF2-40B4-BE49-F238E27FC236}">
                <a16:creationId xmlns:a16="http://schemas.microsoft.com/office/drawing/2014/main" id="{965669A2-DC93-F649-8B0E-9FB28AA693C3}"/>
              </a:ext>
            </a:extLst>
          </p:cNvPr>
          <p:cNvGrpSpPr/>
          <p:nvPr/>
        </p:nvGrpSpPr>
        <p:grpSpPr>
          <a:xfrm>
            <a:off x="7706976" y="3370387"/>
            <a:ext cx="551848" cy="530640"/>
            <a:chOff x="2007618" y="5412579"/>
            <a:chExt cx="551848" cy="530640"/>
          </a:xfrm>
        </p:grpSpPr>
        <p:grpSp>
          <p:nvGrpSpPr>
            <p:cNvPr id="58" name="Graphic 2">
              <a:extLst>
                <a:ext uri="{FF2B5EF4-FFF2-40B4-BE49-F238E27FC236}">
                  <a16:creationId xmlns:a16="http://schemas.microsoft.com/office/drawing/2014/main" id="{8CC8D316-B27A-314E-80CF-EC442FE378AA}"/>
                </a:ext>
              </a:extLst>
            </p:cNvPr>
            <p:cNvGrpSpPr/>
            <p:nvPr/>
          </p:nvGrpSpPr>
          <p:grpSpPr>
            <a:xfrm>
              <a:off x="2024513" y="5412579"/>
              <a:ext cx="513347" cy="390715"/>
              <a:chOff x="2024513" y="5412579"/>
              <a:chExt cx="513347" cy="390715"/>
            </a:xfrm>
          </p:grpSpPr>
          <p:grpSp>
            <p:nvGrpSpPr>
              <p:cNvPr id="60" name="Graphic 2">
                <a:extLst>
                  <a:ext uri="{FF2B5EF4-FFF2-40B4-BE49-F238E27FC236}">
                    <a16:creationId xmlns:a16="http://schemas.microsoft.com/office/drawing/2014/main" id="{97FECAF1-0331-3341-93B7-9AA26124DE45}"/>
                  </a:ext>
                </a:extLst>
              </p:cNvPr>
              <p:cNvGrpSpPr/>
              <p:nvPr/>
            </p:nvGrpSpPr>
            <p:grpSpPr>
              <a:xfrm>
                <a:off x="2024513" y="5412579"/>
                <a:ext cx="513347" cy="390715"/>
                <a:chOff x="2024513" y="5412579"/>
                <a:chExt cx="513347" cy="390715"/>
              </a:xfrm>
              <a:solidFill>
                <a:srgbClr val="FFFFFF"/>
              </a:solidFill>
            </p:grpSpPr>
            <p:sp>
              <p:nvSpPr>
                <p:cNvPr id="67" name="Freeform: Shape 2488">
                  <a:extLst>
                    <a:ext uri="{FF2B5EF4-FFF2-40B4-BE49-F238E27FC236}">
                      <a16:creationId xmlns:a16="http://schemas.microsoft.com/office/drawing/2014/main" id="{8DC65822-319A-E746-9228-BEB3E077012A}"/>
                    </a:ext>
                  </a:extLst>
                </p:cNvPr>
                <p:cNvSpPr/>
                <p:nvPr/>
              </p:nvSpPr>
              <p:spPr>
                <a:xfrm>
                  <a:off x="2030622" y="5418688"/>
                  <a:ext cx="499904" cy="379723"/>
                </a:xfrm>
                <a:custGeom>
                  <a:avLst/>
                  <a:gdLst>
                    <a:gd name="connsiteX0" fmla="*/ 495015 w 499904"/>
                    <a:gd name="connsiteY0" fmla="*/ 378504 h 379723"/>
                    <a:gd name="connsiteX1" fmla="*/ 470566 w 499904"/>
                    <a:gd name="connsiteY1" fmla="*/ 369957 h 379723"/>
                    <a:gd name="connsiteX2" fmla="*/ 463238 w 499904"/>
                    <a:gd name="connsiteY2" fmla="*/ 366293 h 379723"/>
                    <a:gd name="connsiteX3" fmla="*/ 455904 w 499904"/>
                    <a:gd name="connsiteY3" fmla="*/ 369957 h 379723"/>
                    <a:gd name="connsiteX4" fmla="*/ 431456 w 499904"/>
                    <a:gd name="connsiteY4" fmla="*/ 378504 h 379723"/>
                    <a:gd name="connsiteX5" fmla="*/ 407014 w 499904"/>
                    <a:gd name="connsiteY5" fmla="*/ 369957 h 379723"/>
                    <a:gd name="connsiteX6" fmla="*/ 399680 w 499904"/>
                    <a:gd name="connsiteY6" fmla="*/ 366293 h 379723"/>
                    <a:gd name="connsiteX7" fmla="*/ 392345 w 499904"/>
                    <a:gd name="connsiteY7" fmla="*/ 369957 h 379723"/>
                    <a:gd name="connsiteX8" fmla="*/ 367897 w 499904"/>
                    <a:gd name="connsiteY8" fmla="*/ 378504 h 379723"/>
                    <a:gd name="connsiteX9" fmla="*/ 343455 w 499904"/>
                    <a:gd name="connsiteY9" fmla="*/ 369957 h 379723"/>
                    <a:gd name="connsiteX10" fmla="*/ 336121 w 499904"/>
                    <a:gd name="connsiteY10" fmla="*/ 366293 h 379723"/>
                    <a:gd name="connsiteX11" fmla="*/ 328786 w 499904"/>
                    <a:gd name="connsiteY11" fmla="*/ 369957 h 379723"/>
                    <a:gd name="connsiteX12" fmla="*/ 304345 w 499904"/>
                    <a:gd name="connsiteY12" fmla="*/ 378504 h 379723"/>
                    <a:gd name="connsiteX13" fmla="*/ 279896 w 499904"/>
                    <a:gd name="connsiteY13" fmla="*/ 369957 h 379723"/>
                    <a:gd name="connsiteX14" fmla="*/ 272562 w 499904"/>
                    <a:gd name="connsiteY14" fmla="*/ 366293 h 379723"/>
                    <a:gd name="connsiteX15" fmla="*/ 265227 w 499904"/>
                    <a:gd name="connsiteY15" fmla="*/ 369957 h 379723"/>
                    <a:gd name="connsiteX16" fmla="*/ 240786 w 499904"/>
                    <a:gd name="connsiteY16" fmla="*/ 378504 h 379723"/>
                    <a:gd name="connsiteX17" fmla="*/ 216337 w 499904"/>
                    <a:gd name="connsiteY17" fmla="*/ 369957 h 379723"/>
                    <a:gd name="connsiteX18" fmla="*/ 209009 w 499904"/>
                    <a:gd name="connsiteY18" fmla="*/ 366293 h 379723"/>
                    <a:gd name="connsiteX19" fmla="*/ 201675 w 499904"/>
                    <a:gd name="connsiteY19" fmla="*/ 369957 h 379723"/>
                    <a:gd name="connsiteX20" fmla="*/ 177227 w 499904"/>
                    <a:gd name="connsiteY20" fmla="*/ 378504 h 379723"/>
                    <a:gd name="connsiteX21" fmla="*/ 152785 w 499904"/>
                    <a:gd name="connsiteY21" fmla="*/ 369957 h 379723"/>
                    <a:gd name="connsiteX22" fmla="*/ 145451 w 499904"/>
                    <a:gd name="connsiteY22" fmla="*/ 366293 h 379723"/>
                    <a:gd name="connsiteX23" fmla="*/ 138116 w 499904"/>
                    <a:gd name="connsiteY23" fmla="*/ 369957 h 379723"/>
                    <a:gd name="connsiteX24" fmla="*/ 113668 w 499904"/>
                    <a:gd name="connsiteY24" fmla="*/ 378504 h 379723"/>
                    <a:gd name="connsiteX25" fmla="*/ 89226 w 499904"/>
                    <a:gd name="connsiteY25" fmla="*/ 369957 h 379723"/>
                    <a:gd name="connsiteX26" fmla="*/ 81892 w 499904"/>
                    <a:gd name="connsiteY26" fmla="*/ 366293 h 379723"/>
                    <a:gd name="connsiteX27" fmla="*/ 63559 w 499904"/>
                    <a:gd name="connsiteY27" fmla="*/ 369957 h 379723"/>
                    <a:gd name="connsiteX28" fmla="*/ 39111 w 499904"/>
                    <a:gd name="connsiteY28" fmla="*/ 378504 h 379723"/>
                    <a:gd name="connsiteX29" fmla="*/ 14669 w 499904"/>
                    <a:gd name="connsiteY29" fmla="*/ 369957 h 379723"/>
                    <a:gd name="connsiteX30" fmla="*/ 7334 w 499904"/>
                    <a:gd name="connsiteY30" fmla="*/ 366293 h 379723"/>
                    <a:gd name="connsiteX31" fmla="*/ 0 w 499904"/>
                    <a:gd name="connsiteY31" fmla="*/ 366293 h 379723"/>
                    <a:gd name="connsiteX32" fmla="*/ 0 w 499904"/>
                    <a:gd name="connsiteY32" fmla="*/ 305243 h 379723"/>
                    <a:gd name="connsiteX33" fmla="*/ 6115 w 499904"/>
                    <a:gd name="connsiteY33" fmla="*/ 305243 h 379723"/>
                    <a:gd name="connsiteX34" fmla="*/ 30557 w 499904"/>
                    <a:gd name="connsiteY34" fmla="*/ 313790 h 379723"/>
                    <a:gd name="connsiteX35" fmla="*/ 37891 w 499904"/>
                    <a:gd name="connsiteY35" fmla="*/ 317454 h 379723"/>
                    <a:gd name="connsiteX36" fmla="*/ 45226 w 499904"/>
                    <a:gd name="connsiteY36" fmla="*/ 313790 h 379723"/>
                    <a:gd name="connsiteX37" fmla="*/ 69668 w 499904"/>
                    <a:gd name="connsiteY37" fmla="*/ 305243 h 379723"/>
                    <a:gd name="connsiteX38" fmla="*/ 94116 w 499904"/>
                    <a:gd name="connsiteY38" fmla="*/ 313790 h 379723"/>
                    <a:gd name="connsiteX39" fmla="*/ 101450 w 499904"/>
                    <a:gd name="connsiteY39" fmla="*/ 317454 h 379723"/>
                    <a:gd name="connsiteX40" fmla="*/ 108785 w 499904"/>
                    <a:gd name="connsiteY40" fmla="*/ 313790 h 379723"/>
                    <a:gd name="connsiteX41" fmla="*/ 113668 w 499904"/>
                    <a:gd name="connsiteY41" fmla="*/ 310126 h 379723"/>
                    <a:gd name="connsiteX42" fmla="*/ 113668 w 499904"/>
                    <a:gd name="connsiteY42" fmla="*/ 284484 h 379723"/>
                    <a:gd name="connsiteX43" fmla="*/ 0 w 499904"/>
                    <a:gd name="connsiteY43" fmla="*/ 284484 h 379723"/>
                    <a:gd name="connsiteX44" fmla="*/ 0 w 499904"/>
                    <a:gd name="connsiteY44" fmla="*/ 223441 h 379723"/>
                    <a:gd name="connsiteX45" fmla="*/ 15888 w 499904"/>
                    <a:gd name="connsiteY45" fmla="*/ 223441 h 379723"/>
                    <a:gd name="connsiteX46" fmla="*/ 116113 w 499904"/>
                    <a:gd name="connsiteY46" fmla="*/ 112327 h 379723"/>
                    <a:gd name="connsiteX47" fmla="*/ 116113 w 499904"/>
                    <a:gd name="connsiteY47" fmla="*/ 95232 h 379723"/>
                    <a:gd name="connsiteX48" fmla="*/ 122228 w 499904"/>
                    <a:gd name="connsiteY48" fmla="*/ 95232 h 379723"/>
                    <a:gd name="connsiteX49" fmla="*/ 144225 w 499904"/>
                    <a:gd name="connsiteY49" fmla="*/ 95232 h 379723"/>
                    <a:gd name="connsiteX50" fmla="*/ 144225 w 499904"/>
                    <a:gd name="connsiteY50" fmla="*/ 109888 h 379723"/>
                    <a:gd name="connsiteX51" fmla="*/ 165003 w 499904"/>
                    <a:gd name="connsiteY51" fmla="*/ 178260 h 379723"/>
                    <a:gd name="connsiteX52" fmla="*/ 251784 w 499904"/>
                    <a:gd name="connsiteY52" fmla="*/ 222215 h 379723"/>
                    <a:gd name="connsiteX53" fmla="*/ 337346 w 499904"/>
                    <a:gd name="connsiteY53" fmla="*/ 177041 h 379723"/>
                    <a:gd name="connsiteX54" fmla="*/ 347119 w 499904"/>
                    <a:gd name="connsiteY54" fmla="*/ 157508 h 379723"/>
                    <a:gd name="connsiteX55" fmla="*/ 155230 w 499904"/>
                    <a:gd name="connsiteY55" fmla="*/ 157508 h 379723"/>
                    <a:gd name="connsiteX56" fmla="*/ 156449 w 499904"/>
                    <a:gd name="connsiteY56" fmla="*/ 142852 h 379723"/>
                    <a:gd name="connsiteX57" fmla="*/ 195560 w 499904"/>
                    <a:gd name="connsiteY57" fmla="*/ 81802 h 379723"/>
                    <a:gd name="connsiteX58" fmla="*/ 201675 w 499904"/>
                    <a:gd name="connsiteY58" fmla="*/ 72036 h 379723"/>
                    <a:gd name="connsiteX59" fmla="*/ 234677 w 499904"/>
                    <a:gd name="connsiteY59" fmla="*/ 30525 h 379723"/>
                    <a:gd name="connsiteX60" fmla="*/ 257899 w 499904"/>
                    <a:gd name="connsiteY60" fmla="*/ 25642 h 379723"/>
                    <a:gd name="connsiteX61" fmla="*/ 262789 w 499904"/>
                    <a:gd name="connsiteY61" fmla="*/ 25642 h 379723"/>
                    <a:gd name="connsiteX62" fmla="*/ 264008 w 499904"/>
                    <a:gd name="connsiteY62" fmla="*/ 25642 h 379723"/>
                    <a:gd name="connsiteX63" fmla="*/ 272562 w 499904"/>
                    <a:gd name="connsiteY63" fmla="*/ 21978 h 379723"/>
                    <a:gd name="connsiteX64" fmla="*/ 323897 w 499904"/>
                    <a:gd name="connsiteY64" fmla="*/ 0 h 379723"/>
                    <a:gd name="connsiteX65" fmla="*/ 386236 w 499904"/>
                    <a:gd name="connsiteY65" fmla="*/ 39072 h 379723"/>
                    <a:gd name="connsiteX66" fmla="*/ 394790 w 499904"/>
                    <a:gd name="connsiteY66" fmla="*/ 45174 h 379723"/>
                    <a:gd name="connsiteX67" fmla="*/ 416793 w 499904"/>
                    <a:gd name="connsiteY67" fmla="*/ 54941 h 379723"/>
                    <a:gd name="connsiteX68" fmla="*/ 441235 w 499904"/>
                    <a:gd name="connsiteY68" fmla="*/ 148961 h 379723"/>
                    <a:gd name="connsiteX69" fmla="*/ 437571 w 499904"/>
                    <a:gd name="connsiteY69" fmla="*/ 157508 h 379723"/>
                    <a:gd name="connsiteX70" fmla="*/ 397235 w 499904"/>
                    <a:gd name="connsiteY70" fmla="*/ 157508 h 379723"/>
                    <a:gd name="connsiteX71" fmla="*/ 485235 w 499904"/>
                    <a:gd name="connsiteY71" fmla="*/ 224660 h 379723"/>
                    <a:gd name="connsiteX72" fmla="*/ 499904 w 499904"/>
                    <a:gd name="connsiteY72" fmla="*/ 224660 h 379723"/>
                    <a:gd name="connsiteX73" fmla="*/ 499904 w 499904"/>
                    <a:gd name="connsiteY73" fmla="*/ 285710 h 379723"/>
                    <a:gd name="connsiteX74" fmla="*/ 386236 w 499904"/>
                    <a:gd name="connsiteY74" fmla="*/ 285710 h 379723"/>
                    <a:gd name="connsiteX75" fmla="*/ 386236 w 499904"/>
                    <a:gd name="connsiteY75" fmla="*/ 307688 h 379723"/>
                    <a:gd name="connsiteX76" fmla="*/ 396009 w 499904"/>
                    <a:gd name="connsiteY76" fmla="*/ 306462 h 379723"/>
                    <a:gd name="connsiteX77" fmla="*/ 420457 w 499904"/>
                    <a:gd name="connsiteY77" fmla="*/ 315009 h 379723"/>
                    <a:gd name="connsiteX78" fmla="*/ 427792 w 499904"/>
                    <a:gd name="connsiteY78" fmla="*/ 318673 h 379723"/>
                    <a:gd name="connsiteX79" fmla="*/ 435126 w 499904"/>
                    <a:gd name="connsiteY79" fmla="*/ 315009 h 379723"/>
                    <a:gd name="connsiteX80" fmla="*/ 459568 w 499904"/>
                    <a:gd name="connsiteY80" fmla="*/ 306462 h 379723"/>
                    <a:gd name="connsiteX81" fmla="*/ 484016 w 499904"/>
                    <a:gd name="connsiteY81" fmla="*/ 315009 h 379723"/>
                    <a:gd name="connsiteX82" fmla="*/ 491350 w 499904"/>
                    <a:gd name="connsiteY82" fmla="*/ 318673 h 379723"/>
                    <a:gd name="connsiteX83" fmla="*/ 497459 w 499904"/>
                    <a:gd name="connsiteY83" fmla="*/ 318673 h 379723"/>
                    <a:gd name="connsiteX84" fmla="*/ 497459 w 499904"/>
                    <a:gd name="connsiteY84" fmla="*/ 379723 h 379723"/>
                    <a:gd name="connsiteX85" fmla="*/ 495015 w 499904"/>
                    <a:gd name="connsiteY85" fmla="*/ 379723 h 379723"/>
                    <a:gd name="connsiteX86" fmla="*/ 495015 w 499904"/>
                    <a:gd name="connsiteY86" fmla="*/ 378504 h 37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499904" h="379723">
                      <a:moveTo>
                        <a:pt x="495015" y="378504"/>
                      </a:moveTo>
                      <a:cubicBezTo>
                        <a:pt x="481571" y="378504"/>
                        <a:pt x="475456" y="373620"/>
                        <a:pt x="470566" y="369957"/>
                      </a:cubicBezTo>
                      <a:cubicBezTo>
                        <a:pt x="466902" y="367512"/>
                        <a:pt x="465683" y="366293"/>
                        <a:pt x="463238" y="366293"/>
                      </a:cubicBezTo>
                      <a:cubicBezTo>
                        <a:pt x="460793" y="366293"/>
                        <a:pt x="458349" y="367512"/>
                        <a:pt x="455904" y="369957"/>
                      </a:cubicBezTo>
                      <a:cubicBezTo>
                        <a:pt x="451014" y="373620"/>
                        <a:pt x="443680" y="378504"/>
                        <a:pt x="431456" y="378504"/>
                      </a:cubicBezTo>
                      <a:cubicBezTo>
                        <a:pt x="418012" y="378504"/>
                        <a:pt x="411904" y="373620"/>
                        <a:pt x="407014" y="369957"/>
                      </a:cubicBezTo>
                      <a:cubicBezTo>
                        <a:pt x="403343" y="367512"/>
                        <a:pt x="402124" y="366293"/>
                        <a:pt x="399680" y="366293"/>
                      </a:cubicBezTo>
                      <a:cubicBezTo>
                        <a:pt x="397235" y="366293"/>
                        <a:pt x="394790" y="367512"/>
                        <a:pt x="392345" y="369957"/>
                      </a:cubicBezTo>
                      <a:cubicBezTo>
                        <a:pt x="387455" y="373620"/>
                        <a:pt x="380121" y="378504"/>
                        <a:pt x="367897" y="378504"/>
                      </a:cubicBezTo>
                      <a:cubicBezTo>
                        <a:pt x="354454" y="378504"/>
                        <a:pt x="348345" y="373620"/>
                        <a:pt x="343455" y="369957"/>
                      </a:cubicBezTo>
                      <a:cubicBezTo>
                        <a:pt x="339791" y="367512"/>
                        <a:pt x="338565" y="366293"/>
                        <a:pt x="336121" y="366293"/>
                      </a:cubicBezTo>
                      <a:cubicBezTo>
                        <a:pt x="332457" y="366293"/>
                        <a:pt x="331231" y="367512"/>
                        <a:pt x="328786" y="369957"/>
                      </a:cubicBezTo>
                      <a:cubicBezTo>
                        <a:pt x="323897" y="373620"/>
                        <a:pt x="316562" y="378504"/>
                        <a:pt x="304345" y="378504"/>
                      </a:cubicBezTo>
                      <a:cubicBezTo>
                        <a:pt x="290895" y="378504"/>
                        <a:pt x="284786" y="373620"/>
                        <a:pt x="279896" y="369957"/>
                      </a:cubicBezTo>
                      <a:cubicBezTo>
                        <a:pt x="276232" y="367512"/>
                        <a:pt x="275007" y="366293"/>
                        <a:pt x="272562" y="366293"/>
                      </a:cubicBezTo>
                      <a:cubicBezTo>
                        <a:pt x="268898" y="366293"/>
                        <a:pt x="267672" y="367512"/>
                        <a:pt x="265227" y="369957"/>
                      </a:cubicBezTo>
                      <a:cubicBezTo>
                        <a:pt x="260344" y="373620"/>
                        <a:pt x="253010" y="378504"/>
                        <a:pt x="240786" y="378504"/>
                      </a:cubicBezTo>
                      <a:cubicBezTo>
                        <a:pt x="227342" y="378504"/>
                        <a:pt x="221227" y="373620"/>
                        <a:pt x="216337" y="369957"/>
                      </a:cubicBezTo>
                      <a:cubicBezTo>
                        <a:pt x="212673" y="367512"/>
                        <a:pt x="211454" y="366293"/>
                        <a:pt x="209009" y="366293"/>
                      </a:cubicBezTo>
                      <a:cubicBezTo>
                        <a:pt x="205339" y="366293"/>
                        <a:pt x="204120" y="367512"/>
                        <a:pt x="201675" y="369957"/>
                      </a:cubicBezTo>
                      <a:cubicBezTo>
                        <a:pt x="196785" y="373620"/>
                        <a:pt x="189451" y="378504"/>
                        <a:pt x="177227" y="378504"/>
                      </a:cubicBezTo>
                      <a:cubicBezTo>
                        <a:pt x="163784" y="378504"/>
                        <a:pt x="157675" y="373620"/>
                        <a:pt x="152785" y="369957"/>
                      </a:cubicBezTo>
                      <a:cubicBezTo>
                        <a:pt x="149115" y="367512"/>
                        <a:pt x="147895" y="366293"/>
                        <a:pt x="145451" y="366293"/>
                      </a:cubicBezTo>
                      <a:cubicBezTo>
                        <a:pt x="143006" y="366293"/>
                        <a:pt x="140561" y="367512"/>
                        <a:pt x="138116" y="369957"/>
                      </a:cubicBezTo>
                      <a:cubicBezTo>
                        <a:pt x="133226" y="373620"/>
                        <a:pt x="125892" y="378504"/>
                        <a:pt x="113668" y="378504"/>
                      </a:cubicBezTo>
                      <a:cubicBezTo>
                        <a:pt x="100225" y="378504"/>
                        <a:pt x="94116" y="373620"/>
                        <a:pt x="89226" y="369957"/>
                      </a:cubicBezTo>
                      <a:cubicBezTo>
                        <a:pt x="85556" y="367512"/>
                        <a:pt x="84337" y="366293"/>
                        <a:pt x="81892" y="366293"/>
                      </a:cubicBezTo>
                      <a:cubicBezTo>
                        <a:pt x="79447" y="366293"/>
                        <a:pt x="67223" y="366293"/>
                        <a:pt x="63559" y="369957"/>
                      </a:cubicBezTo>
                      <a:cubicBezTo>
                        <a:pt x="58669" y="373620"/>
                        <a:pt x="51335" y="378504"/>
                        <a:pt x="39111" y="378504"/>
                      </a:cubicBezTo>
                      <a:cubicBezTo>
                        <a:pt x="25667" y="378504"/>
                        <a:pt x="19559" y="373620"/>
                        <a:pt x="14669" y="369957"/>
                      </a:cubicBezTo>
                      <a:cubicBezTo>
                        <a:pt x="10998" y="367512"/>
                        <a:pt x="9779" y="366293"/>
                        <a:pt x="7334" y="366293"/>
                      </a:cubicBezTo>
                      <a:lnTo>
                        <a:pt x="0" y="366293"/>
                      </a:lnTo>
                      <a:lnTo>
                        <a:pt x="0" y="305243"/>
                      </a:lnTo>
                      <a:lnTo>
                        <a:pt x="6115" y="305243"/>
                      </a:lnTo>
                      <a:cubicBezTo>
                        <a:pt x="19559" y="305243"/>
                        <a:pt x="25667" y="310126"/>
                        <a:pt x="30557" y="313790"/>
                      </a:cubicBezTo>
                      <a:cubicBezTo>
                        <a:pt x="34221" y="316235"/>
                        <a:pt x="35447" y="317454"/>
                        <a:pt x="37891" y="317454"/>
                      </a:cubicBezTo>
                      <a:cubicBezTo>
                        <a:pt x="41556" y="317454"/>
                        <a:pt x="42781" y="316235"/>
                        <a:pt x="45226" y="313790"/>
                      </a:cubicBezTo>
                      <a:cubicBezTo>
                        <a:pt x="50116" y="310126"/>
                        <a:pt x="57450" y="305243"/>
                        <a:pt x="69668" y="305243"/>
                      </a:cubicBezTo>
                      <a:cubicBezTo>
                        <a:pt x="83117" y="305243"/>
                        <a:pt x="89226" y="310126"/>
                        <a:pt x="94116" y="313790"/>
                      </a:cubicBezTo>
                      <a:cubicBezTo>
                        <a:pt x="97780" y="316235"/>
                        <a:pt x="99006" y="317454"/>
                        <a:pt x="101450" y="317454"/>
                      </a:cubicBezTo>
                      <a:cubicBezTo>
                        <a:pt x="103895" y="317454"/>
                        <a:pt x="106340" y="316235"/>
                        <a:pt x="108785" y="313790"/>
                      </a:cubicBezTo>
                      <a:cubicBezTo>
                        <a:pt x="110004" y="312571"/>
                        <a:pt x="111223" y="311352"/>
                        <a:pt x="113668" y="310126"/>
                      </a:cubicBezTo>
                      <a:lnTo>
                        <a:pt x="113668" y="284484"/>
                      </a:lnTo>
                      <a:lnTo>
                        <a:pt x="0" y="284484"/>
                      </a:lnTo>
                      <a:lnTo>
                        <a:pt x="0" y="223441"/>
                      </a:lnTo>
                      <a:lnTo>
                        <a:pt x="15888" y="223441"/>
                      </a:lnTo>
                      <a:cubicBezTo>
                        <a:pt x="94116" y="223441"/>
                        <a:pt x="113668" y="136749"/>
                        <a:pt x="116113" y="112327"/>
                      </a:cubicBezTo>
                      <a:lnTo>
                        <a:pt x="116113" y="95232"/>
                      </a:lnTo>
                      <a:lnTo>
                        <a:pt x="122228" y="95232"/>
                      </a:lnTo>
                      <a:lnTo>
                        <a:pt x="144225" y="95232"/>
                      </a:lnTo>
                      <a:lnTo>
                        <a:pt x="144225" y="109888"/>
                      </a:lnTo>
                      <a:cubicBezTo>
                        <a:pt x="144225" y="126983"/>
                        <a:pt x="149115" y="155063"/>
                        <a:pt x="165003" y="178260"/>
                      </a:cubicBezTo>
                      <a:cubicBezTo>
                        <a:pt x="184561" y="207566"/>
                        <a:pt x="213893" y="222215"/>
                        <a:pt x="251784" y="222215"/>
                      </a:cubicBezTo>
                      <a:cubicBezTo>
                        <a:pt x="289676" y="222215"/>
                        <a:pt x="319007" y="206346"/>
                        <a:pt x="337346" y="177041"/>
                      </a:cubicBezTo>
                      <a:cubicBezTo>
                        <a:pt x="341010" y="170938"/>
                        <a:pt x="344674" y="164830"/>
                        <a:pt x="347119" y="157508"/>
                      </a:cubicBezTo>
                      <a:lnTo>
                        <a:pt x="155230" y="157508"/>
                      </a:lnTo>
                      <a:lnTo>
                        <a:pt x="156449" y="142852"/>
                      </a:lnTo>
                      <a:cubicBezTo>
                        <a:pt x="158894" y="115991"/>
                        <a:pt x="173563" y="92794"/>
                        <a:pt x="195560" y="81802"/>
                      </a:cubicBezTo>
                      <a:cubicBezTo>
                        <a:pt x="199230" y="79363"/>
                        <a:pt x="201675" y="75699"/>
                        <a:pt x="201675" y="72036"/>
                      </a:cubicBezTo>
                      <a:cubicBezTo>
                        <a:pt x="205339" y="53722"/>
                        <a:pt x="217563" y="37847"/>
                        <a:pt x="234677" y="30525"/>
                      </a:cubicBezTo>
                      <a:cubicBezTo>
                        <a:pt x="242005" y="26861"/>
                        <a:pt x="250565" y="25642"/>
                        <a:pt x="257899" y="25642"/>
                      </a:cubicBezTo>
                      <a:cubicBezTo>
                        <a:pt x="259119" y="25642"/>
                        <a:pt x="261563" y="25642"/>
                        <a:pt x="262789" y="25642"/>
                      </a:cubicBezTo>
                      <a:lnTo>
                        <a:pt x="264008" y="25642"/>
                      </a:lnTo>
                      <a:cubicBezTo>
                        <a:pt x="267672" y="25642"/>
                        <a:pt x="270117" y="24416"/>
                        <a:pt x="272562" y="21978"/>
                      </a:cubicBezTo>
                      <a:cubicBezTo>
                        <a:pt x="286011" y="7322"/>
                        <a:pt x="304345" y="0"/>
                        <a:pt x="323897" y="0"/>
                      </a:cubicBezTo>
                      <a:cubicBezTo>
                        <a:pt x="350789" y="0"/>
                        <a:pt x="374012" y="14650"/>
                        <a:pt x="386236" y="39072"/>
                      </a:cubicBezTo>
                      <a:cubicBezTo>
                        <a:pt x="387455" y="42730"/>
                        <a:pt x="391126" y="45174"/>
                        <a:pt x="394790" y="45174"/>
                      </a:cubicBezTo>
                      <a:cubicBezTo>
                        <a:pt x="403343" y="46394"/>
                        <a:pt x="410678" y="50058"/>
                        <a:pt x="416793" y="54941"/>
                      </a:cubicBezTo>
                      <a:cubicBezTo>
                        <a:pt x="448569" y="74480"/>
                        <a:pt x="459568" y="115991"/>
                        <a:pt x="441235" y="148961"/>
                      </a:cubicBezTo>
                      <a:lnTo>
                        <a:pt x="437571" y="157508"/>
                      </a:lnTo>
                      <a:lnTo>
                        <a:pt x="397235" y="157508"/>
                      </a:lnTo>
                      <a:cubicBezTo>
                        <a:pt x="408233" y="183143"/>
                        <a:pt x="432681" y="224660"/>
                        <a:pt x="485235" y="224660"/>
                      </a:cubicBezTo>
                      <a:lnTo>
                        <a:pt x="499904" y="224660"/>
                      </a:lnTo>
                      <a:lnTo>
                        <a:pt x="499904" y="285710"/>
                      </a:lnTo>
                      <a:lnTo>
                        <a:pt x="386236" y="285710"/>
                      </a:lnTo>
                      <a:lnTo>
                        <a:pt x="386236" y="307688"/>
                      </a:lnTo>
                      <a:cubicBezTo>
                        <a:pt x="389900" y="306462"/>
                        <a:pt x="392345" y="306462"/>
                        <a:pt x="396009" y="306462"/>
                      </a:cubicBezTo>
                      <a:cubicBezTo>
                        <a:pt x="409459" y="306462"/>
                        <a:pt x="415568" y="311352"/>
                        <a:pt x="420457" y="315009"/>
                      </a:cubicBezTo>
                      <a:cubicBezTo>
                        <a:pt x="424121" y="317454"/>
                        <a:pt x="425347" y="318673"/>
                        <a:pt x="427792" y="318673"/>
                      </a:cubicBezTo>
                      <a:cubicBezTo>
                        <a:pt x="431456" y="318673"/>
                        <a:pt x="432681" y="317454"/>
                        <a:pt x="435126" y="315009"/>
                      </a:cubicBezTo>
                      <a:cubicBezTo>
                        <a:pt x="440016" y="311352"/>
                        <a:pt x="447344" y="306462"/>
                        <a:pt x="459568" y="306462"/>
                      </a:cubicBezTo>
                      <a:cubicBezTo>
                        <a:pt x="473011" y="306462"/>
                        <a:pt x="479126" y="311352"/>
                        <a:pt x="484016" y="315009"/>
                      </a:cubicBezTo>
                      <a:cubicBezTo>
                        <a:pt x="487680" y="317454"/>
                        <a:pt x="488906" y="318673"/>
                        <a:pt x="491350" y="318673"/>
                      </a:cubicBezTo>
                      <a:lnTo>
                        <a:pt x="497459" y="318673"/>
                      </a:lnTo>
                      <a:lnTo>
                        <a:pt x="497459" y="379723"/>
                      </a:lnTo>
                      <a:lnTo>
                        <a:pt x="495015" y="379723"/>
                      </a:lnTo>
                      <a:lnTo>
                        <a:pt x="495015" y="3785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2489">
                  <a:extLst>
                    <a:ext uri="{FF2B5EF4-FFF2-40B4-BE49-F238E27FC236}">
                      <a16:creationId xmlns:a16="http://schemas.microsoft.com/office/drawing/2014/main" id="{B6E428B1-961C-BE45-B0B9-D7F19D4D3932}"/>
                    </a:ext>
                  </a:extLst>
                </p:cNvPr>
                <p:cNvSpPr/>
                <p:nvPr/>
              </p:nvSpPr>
              <p:spPr>
                <a:xfrm>
                  <a:off x="2024513" y="5412579"/>
                  <a:ext cx="513347" cy="390715"/>
                </a:xfrm>
                <a:custGeom>
                  <a:avLst/>
                  <a:gdLst>
                    <a:gd name="connsiteX0" fmla="*/ 331231 w 513347"/>
                    <a:gd name="connsiteY0" fmla="*/ 12211 h 390715"/>
                    <a:gd name="connsiteX1" fmla="*/ 388675 w 513347"/>
                    <a:gd name="connsiteY1" fmla="*/ 47620 h 390715"/>
                    <a:gd name="connsiteX2" fmla="*/ 400899 w 513347"/>
                    <a:gd name="connsiteY2" fmla="*/ 57386 h 390715"/>
                    <a:gd name="connsiteX3" fmla="*/ 421676 w 513347"/>
                    <a:gd name="connsiteY3" fmla="*/ 65933 h 390715"/>
                    <a:gd name="connsiteX4" fmla="*/ 444899 w 513347"/>
                    <a:gd name="connsiteY4" fmla="*/ 152625 h 390715"/>
                    <a:gd name="connsiteX5" fmla="*/ 442454 w 513347"/>
                    <a:gd name="connsiteY5" fmla="*/ 157508 h 390715"/>
                    <a:gd name="connsiteX6" fmla="*/ 397235 w 513347"/>
                    <a:gd name="connsiteY6" fmla="*/ 157508 h 390715"/>
                    <a:gd name="connsiteX7" fmla="*/ 400899 w 513347"/>
                    <a:gd name="connsiteY7" fmla="*/ 166055 h 390715"/>
                    <a:gd name="connsiteX8" fmla="*/ 495015 w 513347"/>
                    <a:gd name="connsiteY8" fmla="*/ 236871 h 390715"/>
                    <a:gd name="connsiteX9" fmla="*/ 501123 w 513347"/>
                    <a:gd name="connsiteY9" fmla="*/ 236871 h 390715"/>
                    <a:gd name="connsiteX10" fmla="*/ 501123 w 513347"/>
                    <a:gd name="connsiteY10" fmla="*/ 252747 h 390715"/>
                    <a:gd name="connsiteX11" fmla="*/ 501123 w 513347"/>
                    <a:gd name="connsiteY11" fmla="*/ 285710 h 390715"/>
                    <a:gd name="connsiteX12" fmla="*/ 387455 w 513347"/>
                    <a:gd name="connsiteY12" fmla="*/ 285710 h 390715"/>
                    <a:gd name="connsiteX13" fmla="*/ 387455 w 513347"/>
                    <a:gd name="connsiteY13" fmla="*/ 322337 h 390715"/>
                    <a:gd name="connsiteX14" fmla="*/ 403343 w 513347"/>
                    <a:gd name="connsiteY14" fmla="*/ 317454 h 390715"/>
                    <a:gd name="connsiteX15" fmla="*/ 424121 w 513347"/>
                    <a:gd name="connsiteY15" fmla="*/ 324782 h 390715"/>
                    <a:gd name="connsiteX16" fmla="*/ 435126 w 513347"/>
                    <a:gd name="connsiteY16" fmla="*/ 329665 h 390715"/>
                    <a:gd name="connsiteX17" fmla="*/ 446124 w 513347"/>
                    <a:gd name="connsiteY17" fmla="*/ 324782 h 390715"/>
                    <a:gd name="connsiteX18" fmla="*/ 466902 w 513347"/>
                    <a:gd name="connsiteY18" fmla="*/ 317454 h 390715"/>
                    <a:gd name="connsiteX19" fmla="*/ 487680 w 513347"/>
                    <a:gd name="connsiteY19" fmla="*/ 324782 h 390715"/>
                    <a:gd name="connsiteX20" fmla="*/ 498678 w 513347"/>
                    <a:gd name="connsiteY20" fmla="*/ 329665 h 390715"/>
                    <a:gd name="connsiteX21" fmla="*/ 498678 w 513347"/>
                    <a:gd name="connsiteY21" fmla="*/ 341877 h 390715"/>
                    <a:gd name="connsiteX22" fmla="*/ 498678 w 513347"/>
                    <a:gd name="connsiteY22" fmla="*/ 346760 h 390715"/>
                    <a:gd name="connsiteX23" fmla="*/ 498678 w 513347"/>
                    <a:gd name="connsiteY23" fmla="*/ 378504 h 390715"/>
                    <a:gd name="connsiteX24" fmla="*/ 477901 w 513347"/>
                    <a:gd name="connsiteY24" fmla="*/ 371182 h 390715"/>
                    <a:gd name="connsiteX25" fmla="*/ 468121 w 513347"/>
                    <a:gd name="connsiteY25" fmla="*/ 366293 h 390715"/>
                    <a:gd name="connsiteX26" fmla="*/ 457123 w 513347"/>
                    <a:gd name="connsiteY26" fmla="*/ 371182 h 390715"/>
                    <a:gd name="connsiteX27" fmla="*/ 436345 w 513347"/>
                    <a:gd name="connsiteY27" fmla="*/ 378504 h 390715"/>
                    <a:gd name="connsiteX28" fmla="*/ 415568 w 513347"/>
                    <a:gd name="connsiteY28" fmla="*/ 371182 h 390715"/>
                    <a:gd name="connsiteX29" fmla="*/ 403343 w 513347"/>
                    <a:gd name="connsiteY29" fmla="*/ 366293 h 390715"/>
                    <a:gd name="connsiteX30" fmla="*/ 392345 w 513347"/>
                    <a:gd name="connsiteY30" fmla="*/ 371182 h 390715"/>
                    <a:gd name="connsiteX31" fmla="*/ 371567 w 513347"/>
                    <a:gd name="connsiteY31" fmla="*/ 378504 h 390715"/>
                    <a:gd name="connsiteX32" fmla="*/ 350789 w 513347"/>
                    <a:gd name="connsiteY32" fmla="*/ 371182 h 390715"/>
                    <a:gd name="connsiteX33" fmla="*/ 339785 w 513347"/>
                    <a:gd name="connsiteY33" fmla="*/ 366293 h 390715"/>
                    <a:gd name="connsiteX34" fmla="*/ 328786 w 513347"/>
                    <a:gd name="connsiteY34" fmla="*/ 371182 h 390715"/>
                    <a:gd name="connsiteX35" fmla="*/ 305564 w 513347"/>
                    <a:gd name="connsiteY35" fmla="*/ 378504 h 390715"/>
                    <a:gd name="connsiteX36" fmla="*/ 284786 w 513347"/>
                    <a:gd name="connsiteY36" fmla="*/ 371182 h 390715"/>
                    <a:gd name="connsiteX37" fmla="*/ 272562 w 513347"/>
                    <a:gd name="connsiteY37" fmla="*/ 366293 h 390715"/>
                    <a:gd name="connsiteX38" fmla="*/ 261563 w 513347"/>
                    <a:gd name="connsiteY38" fmla="*/ 371182 h 390715"/>
                    <a:gd name="connsiteX39" fmla="*/ 240786 w 513347"/>
                    <a:gd name="connsiteY39" fmla="*/ 378504 h 390715"/>
                    <a:gd name="connsiteX40" fmla="*/ 220008 w 513347"/>
                    <a:gd name="connsiteY40" fmla="*/ 371182 h 390715"/>
                    <a:gd name="connsiteX41" fmla="*/ 207784 w 513347"/>
                    <a:gd name="connsiteY41" fmla="*/ 366293 h 390715"/>
                    <a:gd name="connsiteX42" fmla="*/ 196785 w 513347"/>
                    <a:gd name="connsiteY42" fmla="*/ 371182 h 390715"/>
                    <a:gd name="connsiteX43" fmla="*/ 176007 w 513347"/>
                    <a:gd name="connsiteY43" fmla="*/ 378504 h 390715"/>
                    <a:gd name="connsiteX44" fmla="*/ 155223 w 513347"/>
                    <a:gd name="connsiteY44" fmla="*/ 371182 h 390715"/>
                    <a:gd name="connsiteX45" fmla="*/ 144225 w 513347"/>
                    <a:gd name="connsiteY45" fmla="*/ 366293 h 390715"/>
                    <a:gd name="connsiteX46" fmla="*/ 133226 w 513347"/>
                    <a:gd name="connsiteY46" fmla="*/ 371182 h 390715"/>
                    <a:gd name="connsiteX47" fmla="*/ 110004 w 513347"/>
                    <a:gd name="connsiteY47" fmla="*/ 378504 h 390715"/>
                    <a:gd name="connsiteX48" fmla="*/ 89226 w 513347"/>
                    <a:gd name="connsiteY48" fmla="*/ 371182 h 390715"/>
                    <a:gd name="connsiteX49" fmla="*/ 77002 w 513347"/>
                    <a:gd name="connsiteY49" fmla="*/ 366293 h 390715"/>
                    <a:gd name="connsiteX50" fmla="*/ 66004 w 513347"/>
                    <a:gd name="connsiteY50" fmla="*/ 371182 h 390715"/>
                    <a:gd name="connsiteX51" fmla="*/ 45226 w 513347"/>
                    <a:gd name="connsiteY51" fmla="*/ 378504 h 390715"/>
                    <a:gd name="connsiteX52" fmla="*/ 24448 w 513347"/>
                    <a:gd name="connsiteY52" fmla="*/ 371182 h 390715"/>
                    <a:gd name="connsiteX53" fmla="*/ 12224 w 513347"/>
                    <a:gd name="connsiteY53" fmla="*/ 366293 h 390715"/>
                    <a:gd name="connsiteX54" fmla="*/ 12224 w 513347"/>
                    <a:gd name="connsiteY54" fmla="*/ 333330 h 390715"/>
                    <a:gd name="connsiteX55" fmla="*/ 12224 w 513347"/>
                    <a:gd name="connsiteY55" fmla="*/ 327227 h 390715"/>
                    <a:gd name="connsiteX56" fmla="*/ 12224 w 513347"/>
                    <a:gd name="connsiteY56" fmla="*/ 317454 h 390715"/>
                    <a:gd name="connsiteX57" fmla="*/ 33002 w 513347"/>
                    <a:gd name="connsiteY57" fmla="*/ 324782 h 390715"/>
                    <a:gd name="connsiteX58" fmla="*/ 45226 w 513347"/>
                    <a:gd name="connsiteY58" fmla="*/ 329665 h 390715"/>
                    <a:gd name="connsiteX59" fmla="*/ 56224 w 513347"/>
                    <a:gd name="connsiteY59" fmla="*/ 324782 h 390715"/>
                    <a:gd name="connsiteX60" fmla="*/ 77002 w 513347"/>
                    <a:gd name="connsiteY60" fmla="*/ 317454 h 390715"/>
                    <a:gd name="connsiteX61" fmla="*/ 97780 w 513347"/>
                    <a:gd name="connsiteY61" fmla="*/ 324782 h 390715"/>
                    <a:gd name="connsiteX62" fmla="*/ 110004 w 513347"/>
                    <a:gd name="connsiteY62" fmla="*/ 329665 h 390715"/>
                    <a:gd name="connsiteX63" fmla="*/ 121002 w 513347"/>
                    <a:gd name="connsiteY63" fmla="*/ 324782 h 390715"/>
                    <a:gd name="connsiteX64" fmla="*/ 128337 w 513347"/>
                    <a:gd name="connsiteY64" fmla="*/ 319899 h 390715"/>
                    <a:gd name="connsiteX65" fmla="*/ 128337 w 513347"/>
                    <a:gd name="connsiteY65" fmla="*/ 284491 h 390715"/>
                    <a:gd name="connsiteX66" fmla="*/ 12224 w 513347"/>
                    <a:gd name="connsiteY66" fmla="*/ 284491 h 390715"/>
                    <a:gd name="connsiteX67" fmla="*/ 12224 w 513347"/>
                    <a:gd name="connsiteY67" fmla="*/ 251521 h 390715"/>
                    <a:gd name="connsiteX68" fmla="*/ 12224 w 513347"/>
                    <a:gd name="connsiteY68" fmla="*/ 234427 h 390715"/>
                    <a:gd name="connsiteX69" fmla="*/ 22003 w 513347"/>
                    <a:gd name="connsiteY69" fmla="*/ 234427 h 390715"/>
                    <a:gd name="connsiteX70" fmla="*/ 128337 w 513347"/>
                    <a:gd name="connsiteY70" fmla="*/ 118436 h 390715"/>
                    <a:gd name="connsiteX71" fmla="*/ 128337 w 513347"/>
                    <a:gd name="connsiteY71" fmla="*/ 107450 h 390715"/>
                    <a:gd name="connsiteX72" fmla="*/ 144225 w 513347"/>
                    <a:gd name="connsiteY72" fmla="*/ 107450 h 390715"/>
                    <a:gd name="connsiteX73" fmla="*/ 144225 w 513347"/>
                    <a:gd name="connsiteY73" fmla="*/ 115991 h 390715"/>
                    <a:gd name="connsiteX74" fmla="*/ 166228 w 513347"/>
                    <a:gd name="connsiteY74" fmla="*/ 188033 h 390715"/>
                    <a:gd name="connsiteX75" fmla="*/ 259119 w 513347"/>
                    <a:gd name="connsiteY75" fmla="*/ 234427 h 390715"/>
                    <a:gd name="connsiteX76" fmla="*/ 350789 w 513347"/>
                    <a:gd name="connsiteY76" fmla="*/ 185588 h 390715"/>
                    <a:gd name="connsiteX77" fmla="*/ 360562 w 513347"/>
                    <a:gd name="connsiteY77" fmla="*/ 166055 h 390715"/>
                    <a:gd name="connsiteX78" fmla="*/ 363007 w 513347"/>
                    <a:gd name="connsiteY78" fmla="*/ 157508 h 390715"/>
                    <a:gd name="connsiteX79" fmla="*/ 350789 w 513347"/>
                    <a:gd name="connsiteY79" fmla="*/ 157508 h 390715"/>
                    <a:gd name="connsiteX80" fmla="*/ 314117 w 513347"/>
                    <a:gd name="connsiteY80" fmla="*/ 157508 h 390715"/>
                    <a:gd name="connsiteX81" fmla="*/ 281122 w 513347"/>
                    <a:gd name="connsiteY81" fmla="*/ 157508 h 390715"/>
                    <a:gd name="connsiteX82" fmla="*/ 202894 w 513347"/>
                    <a:gd name="connsiteY82" fmla="*/ 157508 h 390715"/>
                    <a:gd name="connsiteX83" fmla="*/ 167448 w 513347"/>
                    <a:gd name="connsiteY83" fmla="*/ 157508 h 390715"/>
                    <a:gd name="connsiteX84" fmla="*/ 167448 w 513347"/>
                    <a:gd name="connsiteY84" fmla="*/ 150180 h 390715"/>
                    <a:gd name="connsiteX85" fmla="*/ 204120 w 513347"/>
                    <a:gd name="connsiteY85" fmla="*/ 94013 h 390715"/>
                    <a:gd name="connsiteX86" fmla="*/ 213893 w 513347"/>
                    <a:gd name="connsiteY86" fmla="*/ 81808 h 390715"/>
                    <a:gd name="connsiteX87" fmla="*/ 244450 w 513347"/>
                    <a:gd name="connsiteY87" fmla="*/ 42736 h 390715"/>
                    <a:gd name="connsiteX88" fmla="*/ 265227 w 513347"/>
                    <a:gd name="connsiteY88" fmla="*/ 37853 h 390715"/>
                    <a:gd name="connsiteX89" fmla="*/ 270117 w 513347"/>
                    <a:gd name="connsiteY89" fmla="*/ 37853 h 390715"/>
                    <a:gd name="connsiteX90" fmla="*/ 271343 w 513347"/>
                    <a:gd name="connsiteY90" fmla="*/ 37853 h 390715"/>
                    <a:gd name="connsiteX91" fmla="*/ 283560 w 513347"/>
                    <a:gd name="connsiteY91" fmla="*/ 32970 h 390715"/>
                    <a:gd name="connsiteX92" fmla="*/ 331231 w 513347"/>
                    <a:gd name="connsiteY92" fmla="*/ 12211 h 390715"/>
                    <a:gd name="connsiteX93" fmla="*/ 331231 w 513347"/>
                    <a:gd name="connsiteY93" fmla="*/ 0 h 390715"/>
                    <a:gd name="connsiteX94" fmla="*/ 275007 w 513347"/>
                    <a:gd name="connsiteY94" fmla="*/ 24423 h 390715"/>
                    <a:gd name="connsiteX95" fmla="*/ 271343 w 513347"/>
                    <a:gd name="connsiteY95" fmla="*/ 25642 h 390715"/>
                    <a:gd name="connsiteX96" fmla="*/ 270117 w 513347"/>
                    <a:gd name="connsiteY96" fmla="*/ 25642 h 390715"/>
                    <a:gd name="connsiteX97" fmla="*/ 264008 w 513347"/>
                    <a:gd name="connsiteY97" fmla="*/ 25642 h 390715"/>
                    <a:gd name="connsiteX98" fmla="*/ 238341 w 513347"/>
                    <a:gd name="connsiteY98" fmla="*/ 30525 h 390715"/>
                    <a:gd name="connsiteX99" fmla="*/ 201675 w 513347"/>
                    <a:gd name="connsiteY99" fmla="*/ 76925 h 390715"/>
                    <a:gd name="connsiteX100" fmla="*/ 198004 w 513347"/>
                    <a:gd name="connsiteY100" fmla="*/ 80583 h 390715"/>
                    <a:gd name="connsiteX101" fmla="*/ 157668 w 513347"/>
                    <a:gd name="connsiteY101" fmla="*/ 131866 h 390715"/>
                    <a:gd name="connsiteX102" fmla="*/ 156449 w 513347"/>
                    <a:gd name="connsiteY102" fmla="*/ 114772 h 390715"/>
                    <a:gd name="connsiteX103" fmla="*/ 156449 w 513347"/>
                    <a:gd name="connsiteY103" fmla="*/ 107450 h 390715"/>
                    <a:gd name="connsiteX104" fmla="*/ 156449 w 513347"/>
                    <a:gd name="connsiteY104" fmla="*/ 95239 h 390715"/>
                    <a:gd name="connsiteX105" fmla="*/ 144225 w 513347"/>
                    <a:gd name="connsiteY105" fmla="*/ 95239 h 390715"/>
                    <a:gd name="connsiteX106" fmla="*/ 128337 w 513347"/>
                    <a:gd name="connsiteY106" fmla="*/ 95239 h 390715"/>
                    <a:gd name="connsiteX107" fmla="*/ 116113 w 513347"/>
                    <a:gd name="connsiteY107" fmla="*/ 95239 h 390715"/>
                    <a:gd name="connsiteX108" fmla="*/ 116113 w 513347"/>
                    <a:gd name="connsiteY108" fmla="*/ 107450 h 390715"/>
                    <a:gd name="connsiteX109" fmla="*/ 116113 w 513347"/>
                    <a:gd name="connsiteY109" fmla="*/ 118436 h 390715"/>
                    <a:gd name="connsiteX110" fmla="*/ 22003 w 513347"/>
                    <a:gd name="connsiteY110" fmla="*/ 223441 h 390715"/>
                    <a:gd name="connsiteX111" fmla="*/ 12224 w 513347"/>
                    <a:gd name="connsiteY111" fmla="*/ 223441 h 390715"/>
                    <a:gd name="connsiteX112" fmla="*/ 0 w 513347"/>
                    <a:gd name="connsiteY112" fmla="*/ 223441 h 390715"/>
                    <a:gd name="connsiteX113" fmla="*/ 0 w 513347"/>
                    <a:gd name="connsiteY113" fmla="*/ 235652 h 390715"/>
                    <a:gd name="connsiteX114" fmla="*/ 0 w 513347"/>
                    <a:gd name="connsiteY114" fmla="*/ 252747 h 390715"/>
                    <a:gd name="connsiteX115" fmla="*/ 0 w 513347"/>
                    <a:gd name="connsiteY115" fmla="*/ 285710 h 390715"/>
                    <a:gd name="connsiteX116" fmla="*/ 0 w 513347"/>
                    <a:gd name="connsiteY116" fmla="*/ 297921 h 390715"/>
                    <a:gd name="connsiteX117" fmla="*/ 12224 w 513347"/>
                    <a:gd name="connsiteY117" fmla="*/ 297921 h 390715"/>
                    <a:gd name="connsiteX118" fmla="*/ 116113 w 513347"/>
                    <a:gd name="connsiteY118" fmla="*/ 297921 h 390715"/>
                    <a:gd name="connsiteX119" fmla="*/ 116113 w 513347"/>
                    <a:gd name="connsiteY119" fmla="*/ 315016 h 390715"/>
                    <a:gd name="connsiteX120" fmla="*/ 113668 w 513347"/>
                    <a:gd name="connsiteY120" fmla="*/ 316235 h 390715"/>
                    <a:gd name="connsiteX121" fmla="*/ 110004 w 513347"/>
                    <a:gd name="connsiteY121" fmla="*/ 317454 h 390715"/>
                    <a:gd name="connsiteX122" fmla="*/ 106334 w 513347"/>
                    <a:gd name="connsiteY122" fmla="*/ 315016 h 390715"/>
                    <a:gd name="connsiteX123" fmla="*/ 77002 w 513347"/>
                    <a:gd name="connsiteY123" fmla="*/ 305249 h 390715"/>
                    <a:gd name="connsiteX124" fmla="*/ 48890 w 513347"/>
                    <a:gd name="connsiteY124" fmla="*/ 315016 h 390715"/>
                    <a:gd name="connsiteX125" fmla="*/ 45226 w 513347"/>
                    <a:gd name="connsiteY125" fmla="*/ 317454 h 390715"/>
                    <a:gd name="connsiteX126" fmla="*/ 41556 w 513347"/>
                    <a:gd name="connsiteY126" fmla="*/ 315016 h 390715"/>
                    <a:gd name="connsiteX127" fmla="*/ 12224 w 513347"/>
                    <a:gd name="connsiteY127" fmla="*/ 305249 h 390715"/>
                    <a:gd name="connsiteX128" fmla="*/ 0 w 513347"/>
                    <a:gd name="connsiteY128" fmla="*/ 305249 h 390715"/>
                    <a:gd name="connsiteX129" fmla="*/ 0 w 513347"/>
                    <a:gd name="connsiteY129" fmla="*/ 317454 h 390715"/>
                    <a:gd name="connsiteX130" fmla="*/ 0 w 513347"/>
                    <a:gd name="connsiteY130" fmla="*/ 328446 h 390715"/>
                    <a:gd name="connsiteX131" fmla="*/ 0 w 513347"/>
                    <a:gd name="connsiteY131" fmla="*/ 334549 h 390715"/>
                    <a:gd name="connsiteX132" fmla="*/ 0 w 513347"/>
                    <a:gd name="connsiteY132" fmla="*/ 366293 h 390715"/>
                    <a:gd name="connsiteX133" fmla="*/ 0 w 513347"/>
                    <a:gd name="connsiteY133" fmla="*/ 378504 h 390715"/>
                    <a:gd name="connsiteX134" fmla="*/ 12224 w 513347"/>
                    <a:gd name="connsiteY134" fmla="*/ 378504 h 390715"/>
                    <a:gd name="connsiteX135" fmla="*/ 15888 w 513347"/>
                    <a:gd name="connsiteY135" fmla="*/ 380949 h 390715"/>
                    <a:gd name="connsiteX136" fmla="*/ 45226 w 513347"/>
                    <a:gd name="connsiteY136" fmla="*/ 390715 h 390715"/>
                    <a:gd name="connsiteX137" fmla="*/ 73338 w 513347"/>
                    <a:gd name="connsiteY137" fmla="*/ 380949 h 390715"/>
                    <a:gd name="connsiteX138" fmla="*/ 77002 w 513347"/>
                    <a:gd name="connsiteY138" fmla="*/ 378504 h 390715"/>
                    <a:gd name="connsiteX139" fmla="*/ 80666 w 513347"/>
                    <a:gd name="connsiteY139" fmla="*/ 380949 h 390715"/>
                    <a:gd name="connsiteX140" fmla="*/ 110004 w 513347"/>
                    <a:gd name="connsiteY140" fmla="*/ 390715 h 390715"/>
                    <a:gd name="connsiteX141" fmla="*/ 138116 w 513347"/>
                    <a:gd name="connsiteY141" fmla="*/ 380949 h 390715"/>
                    <a:gd name="connsiteX142" fmla="*/ 141780 w 513347"/>
                    <a:gd name="connsiteY142" fmla="*/ 378504 h 390715"/>
                    <a:gd name="connsiteX143" fmla="*/ 145451 w 513347"/>
                    <a:gd name="connsiteY143" fmla="*/ 380949 h 390715"/>
                    <a:gd name="connsiteX144" fmla="*/ 173563 w 513347"/>
                    <a:gd name="connsiteY144" fmla="*/ 390715 h 390715"/>
                    <a:gd name="connsiteX145" fmla="*/ 201675 w 513347"/>
                    <a:gd name="connsiteY145" fmla="*/ 380949 h 390715"/>
                    <a:gd name="connsiteX146" fmla="*/ 207784 w 513347"/>
                    <a:gd name="connsiteY146" fmla="*/ 378504 h 390715"/>
                    <a:gd name="connsiteX147" fmla="*/ 211448 w 513347"/>
                    <a:gd name="connsiteY147" fmla="*/ 380949 h 390715"/>
                    <a:gd name="connsiteX148" fmla="*/ 239560 w 513347"/>
                    <a:gd name="connsiteY148" fmla="*/ 390715 h 390715"/>
                    <a:gd name="connsiteX149" fmla="*/ 267672 w 513347"/>
                    <a:gd name="connsiteY149" fmla="*/ 380949 h 390715"/>
                    <a:gd name="connsiteX150" fmla="*/ 271343 w 513347"/>
                    <a:gd name="connsiteY150" fmla="*/ 378504 h 390715"/>
                    <a:gd name="connsiteX151" fmla="*/ 275007 w 513347"/>
                    <a:gd name="connsiteY151" fmla="*/ 380949 h 390715"/>
                    <a:gd name="connsiteX152" fmla="*/ 303119 w 513347"/>
                    <a:gd name="connsiteY152" fmla="*/ 390715 h 390715"/>
                    <a:gd name="connsiteX153" fmla="*/ 331231 w 513347"/>
                    <a:gd name="connsiteY153" fmla="*/ 380949 h 390715"/>
                    <a:gd name="connsiteX154" fmla="*/ 334895 w 513347"/>
                    <a:gd name="connsiteY154" fmla="*/ 378504 h 390715"/>
                    <a:gd name="connsiteX155" fmla="*/ 338565 w 513347"/>
                    <a:gd name="connsiteY155" fmla="*/ 380949 h 390715"/>
                    <a:gd name="connsiteX156" fmla="*/ 366678 w 513347"/>
                    <a:gd name="connsiteY156" fmla="*/ 390715 h 390715"/>
                    <a:gd name="connsiteX157" fmla="*/ 394790 w 513347"/>
                    <a:gd name="connsiteY157" fmla="*/ 380949 h 390715"/>
                    <a:gd name="connsiteX158" fmla="*/ 403343 w 513347"/>
                    <a:gd name="connsiteY158" fmla="*/ 378504 h 390715"/>
                    <a:gd name="connsiteX159" fmla="*/ 407014 w 513347"/>
                    <a:gd name="connsiteY159" fmla="*/ 380949 h 390715"/>
                    <a:gd name="connsiteX160" fmla="*/ 435126 w 513347"/>
                    <a:gd name="connsiteY160" fmla="*/ 390715 h 390715"/>
                    <a:gd name="connsiteX161" fmla="*/ 463232 w 513347"/>
                    <a:gd name="connsiteY161" fmla="*/ 380949 h 390715"/>
                    <a:gd name="connsiteX162" fmla="*/ 466902 w 513347"/>
                    <a:gd name="connsiteY162" fmla="*/ 378504 h 390715"/>
                    <a:gd name="connsiteX163" fmla="*/ 470566 w 513347"/>
                    <a:gd name="connsiteY163" fmla="*/ 380949 h 390715"/>
                    <a:gd name="connsiteX164" fmla="*/ 498678 w 513347"/>
                    <a:gd name="connsiteY164" fmla="*/ 390715 h 390715"/>
                    <a:gd name="connsiteX165" fmla="*/ 510902 w 513347"/>
                    <a:gd name="connsiteY165" fmla="*/ 390715 h 390715"/>
                    <a:gd name="connsiteX166" fmla="*/ 510902 w 513347"/>
                    <a:gd name="connsiteY166" fmla="*/ 378504 h 390715"/>
                    <a:gd name="connsiteX167" fmla="*/ 510902 w 513347"/>
                    <a:gd name="connsiteY167" fmla="*/ 345541 h 390715"/>
                    <a:gd name="connsiteX168" fmla="*/ 510902 w 513347"/>
                    <a:gd name="connsiteY168" fmla="*/ 341877 h 390715"/>
                    <a:gd name="connsiteX169" fmla="*/ 510902 w 513347"/>
                    <a:gd name="connsiteY169" fmla="*/ 329665 h 390715"/>
                    <a:gd name="connsiteX170" fmla="*/ 510902 w 513347"/>
                    <a:gd name="connsiteY170" fmla="*/ 317454 h 390715"/>
                    <a:gd name="connsiteX171" fmla="*/ 498678 w 513347"/>
                    <a:gd name="connsiteY171" fmla="*/ 317454 h 390715"/>
                    <a:gd name="connsiteX172" fmla="*/ 495015 w 513347"/>
                    <a:gd name="connsiteY172" fmla="*/ 315016 h 390715"/>
                    <a:gd name="connsiteX173" fmla="*/ 466902 w 513347"/>
                    <a:gd name="connsiteY173" fmla="*/ 305249 h 390715"/>
                    <a:gd name="connsiteX174" fmla="*/ 438790 w 513347"/>
                    <a:gd name="connsiteY174" fmla="*/ 315016 h 390715"/>
                    <a:gd name="connsiteX175" fmla="*/ 436345 w 513347"/>
                    <a:gd name="connsiteY175" fmla="*/ 317454 h 390715"/>
                    <a:gd name="connsiteX176" fmla="*/ 432681 w 513347"/>
                    <a:gd name="connsiteY176" fmla="*/ 315016 h 390715"/>
                    <a:gd name="connsiteX177" fmla="*/ 403343 w 513347"/>
                    <a:gd name="connsiteY177" fmla="*/ 305249 h 390715"/>
                    <a:gd name="connsiteX178" fmla="*/ 399680 w 513347"/>
                    <a:gd name="connsiteY178" fmla="*/ 305249 h 390715"/>
                    <a:gd name="connsiteX179" fmla="*/ 399680 w 513347"/>
                    <a:gd name="connsiteY179" fmla="*/ 296702 h 390715"/>
                    <a:gd name="connsiteX180" fmla="*/ 501123 w 513347"/>
                    <a:gd name="connsiteY180" fmla="*/ 296702 h 390715"/>
                    <a:gd name="connsiteX181" fmla="*/ 513347 w 513347"/>
                    <a:gd name="connsiteY181" fmla="*/ 296702 h 390715"/>
                    <a:gd name="connsiteX182" fmla="*/ 513347 w 513347"/>
                    <a:gd name="connsiteY182" fmla="*/ 284491 h 390715"/>
                    <a:gd name="connsiteX183" fmla="*/ 513347 w 513347"/>
                    <a:gd name="connsiteY183" fmla="*/ 251521 h 390715"/>
                    <a:gd name="connsiteX184" fmla="*/ 513347 w 513347"/>
                    <a:gd name="connsiteY184" fmla="*/ 235652 h 390715"/>
                    <a:gd name="connsiteX185" fmla="*/ 513347 w 513347"/>
                    <a:gd name="connsiteY185" fmla="*/ 223441 h 390715"/>
                    <a:gd name="connsiteX186" fmla="*/ 501123 w 513347"/>
                    <a:gd name="connsiteY186" fmla="*/ 223441 h 390715"/>
                    <a:gd name="connsiteX187" fmla="*/ 492570 w 513347"/>
                    <a:gd name="connsiteY187" fmla="*/ 223441 h 390715"/>
                    <a:gd name="connsiteX188" fmla="*/ 413123 w 513347"/>
                    <a:gd name="connsiteY188" fmla="*/ 168494 h 390715"/>
                    <a:gd name="connsiteX189" fmla="*/ 440009 w 513347"/>
                    <a:gd name="connsiteY189" fmla="*/ 168494 h 390715"/>
                    <a:gd name="connsiteX190" fmla="*/ 447344 w 513347"/>
                    <a:gd name="connsiteY190" fmla="*/ 168494 h 390715"/>
                    <a:gd name="connsiteX191" fmla="*/ 451014 w 513347"/>
                    <a:gd name="connsiteY191" fmla="*/ 161172 h 390715"/>
                    <a:gd name="connsiteX192" fmla="*/ 453459 w 513347"/>
                    <a:gd name="connsiteY192" fmla="*/ 156289 h 390715"/>
                    <a:gd name="connsiteX193" fmla="*/ 426566 w 513347"/>
                    <a:gd name="connsiteY193" fmla="*/ 54948 h 390715"/>
                    <a:gd name="connsiteX194" fmla="*/ 402124 w 513347"/>
                    <a:gd name="connsiteY194" fmla="*/ 45175 h 390715"/>
                    <a:gd name="connsiteX195" fmla="*/ 397235 w 513347"/>
                    <a:gd name="connsiteY195" fmla="*/ 41517 h 390715"/>
                    <a:gd name="connsiteX196" fmla="*/ 331231 w 513347"/>
                    <a:gd name="connsiteY196" fmla="*/ 0 h 390715"/>
                    <a:gd name="connsiteX197" fmla="*/ 169892 w 513347"/>
                    <a:gd name="connsiteY197" fmla="*/ 168494 h 390715"/>
                    <a:gd name="connsiteX198" fmla="*/ 202894 w 513347"/>
                    <a:gd name="connsiteY198" fmla="*/ 168494 h 390715"/>
                    <a:gd name="connsiteX199" fmla="*/ 281122 w 513347"/>
                    <a:gd name="connsiteY199" fmla="*/ 168494 h 390715"/>
                    <a:gd name="connsiteX200" fmla="*/ 314117 w 513347"/>
                    <a:gd name="connsiteY200" fmla="*/ 168494 h 390715"/>
                    <a:gd name="connsiteX201" fmla="*/ 344674 w 513347"/>
                    <a:gd name="connsiteY201" fmla="*/ 168494 h 390715"/>
                    <a:gd name="connsiteX202" fmla="*/ 339785 w 513347"/>
                    <a:gd name="connsiteY202" fmla="*/ 178266 h 390715"/>
                    <a:gd name="connsiteX203" fmla="*/ 259119 w 513347"/>
                    <a:gd name="connsiteY203" fmla="*/ 220996 h 390715"/>
                    <a:gd name="connsiteX204" fmla="*/ 177227 w 513347"/>
                    <a:gd name="connsiteY204" fmla="*/ 180705 h 390715"/>
                    <a:gd name="connsiteX205" fmla="*/ 169892 w 513347"/>
                    <a:gd name="connsiteY205" fmla="*/ 168494 h 390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</a:cxnLst>
                  <a:rect l="l" t="t" r="r" b="b"/>
                  <a:pathLst>
                    <a:path w="513347" h="390715">
                      <a:moveTo>
                        <a:pt x="331231" y="12211"/>
                      </a:moveTo>
                      <a:cubicBezTo>
                        <a:pt x="355679" y="12211"/>
                        <a:pt x="377676" y="25642"/>
                        <a:pt x="388675" y="47620"/>
                      </a:cubicBezTo>
                      <a:cubicBezTo>
                        <a:pt x="391119" y="52503"/>
                        <a:pt x="396009" y="56167"/>
                        <a:pt x="400899" y="57386"/>
                      </a:cubicBezTo>
                      <a:cubicBezTo>
                        <a:pt x="408233" y="58605"/>
                        <a:pt x="415568" y="62269"/>
                        <a:pt x="421676" y="65933"/>
                      </a:cubicBezTo>
                      <a:cubicBezTo>
                        <a:pt x="451014" y="84247"/>
                        <a:pt x="460793" y="122100"/>
                        <a:pt x="444899" y="152625"/>
                      </a:cubicBezTo>
                      <a:lnTo>
                        <a:pt x="442454" y="157508"/>
                      </a:lnTo>
                      <a:lnTo>
                        <a:pt x="397235" y="157508"/>
                      </a:lnTo>
                      <a:cubicBezTo>
                        <a:pt x="398454" y="159946"/>
                        <a:pt x="399680" y="162391"/>
                        <a:pt x="400899" y="166055"/>
                      </a:cubicBezTo>
                      <a:cubicBezTo>
                        <a:pt x="415568" y="200244"/>
                        <a:pt x="444899" y="236871"/>
                        <a:pt x="495015" y="236871"/>
                      </a:cubicBezTo>
                      <a:lnTo>
                        <a:pt x="501123" y="236871"/>
                      </a:lnTo>
                      <a:lnTo>
                        <a:pt x="501123" y="252747"/>
                      </a:lnTo>
                      <a:lnTo>
                        <a:pt x="501123" y="285710"/>
                      </a:lnTo>
                      <a:lnTo>
                        <a:pt x="387455" y="285710"/>
                      </a:lnTo>
                      <a:lnTo>
                        <a:pt x="387455" y="322337"/>
                      </a:lnTo>
                      <a:cubicBezTo>
                        <a:pt x="391119" y="319899"/>
                        <a:pt x="396009" y="317454"/>
                        <a:pt x="403343" y="317454"/>
                      </a:cubicBezTo>
                      <a:cubicBezTo>
                        <a:pt x="414342" y="317454"/>
                        <a:pt x="420457" y="322337"/>
                        <a:pt x="424121" y="324782"/>
                      </a:cubicBezTo>
                      <a:cubicBezTo>
                        <a:pt x="427792" y="327227"/>
                        <a:pt x="430236" y="329665"/>
                        <a:pt x="435126" y="329665"/>
                      </a:cubicBezTo>
                      <a:cubicBezTo>
                        <a:pt x="440009" y="329665"/>
                        <a:pt x="442454" y="328446"/>
                        <a:pt x="446124" y="324782"/>
                      </a:cubicBezTo>
                      <a:cubicBezTo>
                        <a:pt x="451014" y="321118"/>
                        <a:pt x="455904" y="317454"/>
                        <a:pt x="466902" y="317454"/>
                      </a:cubicBezTo>
                      <a:cubicBezTo>
                        <a:pt x="477901" y="317454"/>
                        <a:pt x="484016" y="322337"/>
                        <a:pt x="487680" y="324782"/>
                      </a:cubicBezTo>
                      <a:cubicBezTo>
                        <a:pt x="491344" y="327227"/>
                        <a:pt x="493789" y="329665"/>
                        <a:pt x="498678" y="329665"/>
                      </a:cubicBezTo>
                      <a:lnTo>
                        <a:pt x="498678" y="341877"/>
                      </a:lnTo>
                      <a:lnTo>
                        <a:pt x="498678" y="346760"/>
                      </a:lnTo>
                      <a:lnTo>
                        <a:pt x="498678" y="378504"/>
                      </a:lnTo>
                      <a:cubicBezTo>
                        <a:pt x="487680" y="378504"/>
                        <a:pt x="481571" y="373621"/>
                        <a:pt x="477901" y="371182"/>
                      </a:cubicBezTo>
                      <a:cubicBezTo>
                        <a:pt x="476682" y="367519"/>
                        <a:pt x="474237" y="366293"/>
                        <a:pt x="468121" y="366293"/>
                      </a:cubicBezTo>
                      <a:cubicBezTo>
                        <a:pt x="463232" y="366293"/>
                        <a:pt x="460793" y="367519"/>
                        <a:pt x="457123" y="371182"/>
                      </a:cubicBezTo>
                      <a:cubicBezTo>
                        <a:pt x="452233" y="373621"/>
                        <a:pt x="446124" y="378504"/>
                        <a:pt x="436345" y="378504"/>
                      </a:cubicBezTo>
                      <a:cubicBezTo>
                        <a:pt x="425347" y="378504"/>
                        <a:pt x="419232" y="373621"/>
                        <a:pt x="415568" y="371182"/>
                      </a:cubicBezTo>
                      <a:cubicBezTo>
                        <a:pt x="410678" y="367519"/>
                        <a:pt x="408233" y="366293"/>
                        <a:pt x="403343" y="366293"/>
                      </a:cubicBezTo>
                      <a:cubicBezTo>
                        <a:pt x="398454" y="366293"/>
                        <a:pt x="396009" y="367519"/>
                        <a:pt x="392345" y="371182"/>
                      </a:cubicBezTo>
                      <a:cubicBezTo>
                        <a:pt x="387455" y="374840"/>
                        <a:pt x="382566" y="378504"/>
                        <a:pt x="371567" y="378504"/>
                      </a:cubicBezTo>
                      <a:cubicBezTo>
                        <a:pt x="360562" y="378504"/>
                        <a:pt x="354454" y="373621"/>
                        <a:pt x="350789" y="371182"/>
                      </a:cubicBezTo>
                      <a:cubicBezTo>
                        <a:pt x="347119" y="368738"/>
                        <a:pt x="344674" y="366293"/>
                        <a:pt x="339785" y="366293"/>
                      </a:cubicBezTo>
                      <a:cubicBezTo>
                        <a:pt x="334895" y="366293"/>
                        <a:pt x="332457" y="367519"/>
                        <a:pt x="328786" y="371182"/>
                      </a:cubicBezTo>
                      <a:cubicBezTo>
                        <a:pt x="322677" y="373621"/>
                        <a:pt x="316562" y="378504"/>
                        <a:pt x="305564" y="378504"/>
                      </a:cubicBezTo>
                      <a:cubicBezTo>
                        <a:pt x="294565" y="378504"/>
                        <a:pt x="288450" y="373621"/>
                        <a:pt x="284786" y="371182"/>
                      </a:cubicBezTo>
                      <a:cubicBezTo>
                        <a:pt x="281122" y="367519"/>
                        <a:pt x="278677" y="366293"/>
                        <a:pt x="272562" y="366293"/>
                      </a:cubicBezTo>
                      <a:cubicBezTo>
                        <a:pt x="267672" y="366293"/>
                        <a:pt x="265227" y="367519"/>
                        <a:pt x="261563" y="371182"/>
                      </a:cubicBezTo>
                      <a:cubicBezTo>
                        <a:pt x="256674" y="373621"/>
                        <a:pt x="250565" y="378504"/>
                        <a:pt x="240786" y="378504"/>
                      </a:cubicBezTo>
                      <a:cubicBezTo>
                        <a:pt x="229787" y="378504"/>
                        <a:pt x="223672" y="373621"/>
                        <a:pt x="220008" y="371182"/>
                      </a:cubicBezTo>
                      <a:cubicBezTo>
                        <a:pt x="215118" y="367519"/>
                        <a:pt x="212673" y="366293"/>
                        <a:pt x="207784" y="366293"/>
                      </a:cubicBezTo>
                      <a:cubicBezTo>
                        <a:pt x="202894" y="366293"/>
                        <a:pt x="200449" y="367519"/>
                        <a:pt x="196785" y="371182"/>
                      </a:cubicBezTo>
                      <a:cubicBezTo>
                        <a:pt x="191896" y="374840"/>
                        <a:pt x="187006" y="378504"/>
                        <a:pt x="176007" y="378504"/>
                      </a:cubicBezTo>
                      <a:cubicBezTo>
                        <a:pt x="165003" y="378504"/>
                        <a:pt x="158894" y="373621"/>
                        <a:pt x="155223" y="371182"/>
                      </a:cubicBezTo>
                      <a:cubicBezTo>
                        <a:pt x="151559" y="368738"/>
                        <a:pt x="149115" y="366293"/>
                        <a:pt x="144225" y="366293"/>
                      </a:cubicBezTo>
                      <a:cubicBezTo>
                        <a:pt x="139335" y="366293"/>
                        <a:pt x="136891" y="367519"/>
                        <a:pt x="133226" y="371182"/>
                      </a:cubicBezTo>
                      <a:cubicBezTo>
                        <a:pt x="127118" y="373621"/>
                        <a:pt x="121002" y="378504"/>
                        <a:pt x="110004" y="378504"/>
                      </a:cubicBezTo>
                      <a:cubicBezTo>
                        <a:pt x="99005" y="378504"/>
                        <a:pt x="92890" y="373621"/>
                        <a:pt x="89226" y="371182"/>
                      </a:cubicBezTo>
                      <a:cubicBezTo>
                        <a:pt x="85556" y="367519"/>
                        <a:pt x="83111" y="366293"/>
                        <a:pt x="77002" y="366293"/>
                      </a:cubicBezTo>
                      <a:cubicBezTo>
                        <a:pt x="70893" y="366293"/>
                        <a:pt x="69668" y="367519"/>
                        <a:pt x="66004" y="371182"/>
                      </a:cubicBezTo>
                      <a:cubicBezTo>
                        <a:pt x="61114" y="373621"/>
                        <a:pt x="56224" y="378504"/>
                        <a:pt x="45226" y="378504"/>
                      </a:cubicBezTo>
                      <a:cubicBezTo>
                        <a:pt x="34221" y="378504"/>
                        <a:pt x="28112" y="373621"/>
                        <a:pt x="24448" y="371182"/>
                      </a:cubicBezTo>
                      <a:cubicBezTo>
                        <a:pt x="19559" y="367519"/>
                        <a:pt x="17114" y="366293"/>
                        <a:pt x="12224" y="366293"/>
                      </a:cubicBezTo>
                      <a:lnTo>
                        <a:pt x="12224" y="333330"/>
                      </a:lnTo>
                      <a:lnTo>
                        <a:pt x="12224" y="327227"/>
                      </a:lnTo>
                      <a:lnTo>
                        <a:pt x="12224" y="317454"/>
                      </a:lnTo>
                      <a:cubicBezTo>
                        <a:pt x="23222" y="317454"/>
                        <a:pt x="29331" y="322337"/>
                        <a:pt x="33002" y="324782"/>
                      </a:cubicBezTo>
                      <a:cubicBezTo>
                        <a:pt x="36666" y="328446"/>
                        <a:pt x="39111" y="329665"/>
                        <a:pt x="45226" y="329665"/>
                      </a:cubicBezTo>
                      <a:cubicBezTo>
                        <a:pt x="50116" y="329665"/>
                        <a:pt x="52554" y="328446"/>
                        <a:pt x="56224" y="324782"/>
                      </a:cubicBezTo>
                      <a:cubicBezTo>
                        <a:pt x="61114" y="322337"/>
                        <a:pt x="66004" y="317454"/>
                        <a:pt x="77002" y="317454"/>
                      </a:cubicBezTo>
                      <a:cubicBezTo>
                        <a:pt x="88001" y="317454"/>
                        <a:pt x="94116" y="322337"/>
                        <a:pt x="97780" y="324782"/>
                      </a:cubicBezTo>
                      <a:cubicBezTo>
                        <a:pt x="102669" y="328446"/>
                        <a:pt x="105114" y="329665"/>
                        <a:pt x="110004" y="329665"/>
                      </a:cubicBezTo>
                      <a:cubicBezTo>
                        <a:pt x="114894" y="329665"/>
                        <a:pt x="117338" y="328446"/>
                        <a:pt x="121002" y="324782"/>
                      </a:cubicBezTo>
                      <a:cubicBezTo>
                        <a:pt x="123447" y="323563"/>
                        <a:pt x="124673" y="321118"/>
                        <a:pt x="128337" y="319899"/>
                      </a:cubicBezTo>
                      <a:lnTo>
                        <a:pt x="128337" y="284491"/>
                      </a:lnTo>
                      <a:lnTo>
                        <a:pt x="12224" y="284491"/>
                      </a:lnTo>
                      <a:lnTo>
                        <a:pt x="12224" y="251521"/>
                      </a:lnTo>
                      <a:lnTo>
                        <a:pt x="12224" y="234427"/>
                      </a:lnTo>
                      <a:lnTo>
                        <a:pt x="22003" y="234427"/>
                      </a:lnTo>
                      <a:cubicBezTo>
                        <a:pt x="99005" y="234427"/>
                        <a:pt x="125892" y="151406"/>
                        <a:pt x="128337" y="118436"/>
                      </a:cubicBezTo>
                      <a:lnTo>
                        <a:pt x="128337" y="107450"/>
                      </a:lnTo>
                      <a:lnTo>
                        <a:pt x="144225" y="107450"/>
                      </a:lnTo>
                      <a:lnTo>
                        <a:pt x="144225" y="115991"/>
                      </a:lnTo>
                      <a:cubicBezTo>
                        <a:pt x="144225" y="134311"/>
                        <a:pt x="150340" y="163610"/>
                        <a:pt x="166228" y="188033"/>
                      </a:cubicBezTo>
                      <a:cubicBezTo>
                        <a:pt x="187006" y="218558"/>
                        <a:pt x="217563" y="234427"/>
                        <a:pt x="259119" y="234427"/>
                      </a:cubicBezTo>
                      <a:cubicBezTo>
                        <a:pt x="299455" y="234427"/>
                        <a:pt x="330012" y="218558"/>
                        <a:pt x="350789" y="185588"/>
                      </a:cubicBezTo>
                      <a:cubicBezTo>
                        <a:pt x="354454" y="179486"/>
                        <a:pt x="358124" y="172158"/>
                        <a:pt x="360562" y="166055"/>
                      </a:cubicBezTo>
                      <a:cubicBezTo>
                        <a:pt x="361788" y="163610"/>
                        <a:pt x="363007" y="161172"/>
                        <a:pt x="363007" y="157508"/>
                      </a:cubicBezTo>
                      <a:lnTo>
                        <a:pt x="350789" y="157508"/>
                      </a:lnTo>
                      <a:lnTo>
                        <a:pt x="314117" y="157508"/>
                      </a:lnTo>
                      <a:lnTo>
                        <a:pt x="281122" y="157508"/>
                      </a:lnTo>
                      <a:lnTo>
                        <a:pt x="202894" y="157508"/>
                      </a:lnTo>
                      <a:lnTo>
                        <a:pt x="167448" y="157508"/>
                      </a:lnTo>
                      <a:lnTo>
                        <a:pt x="167448" y="150180"/>
                      </a:lnTo>
                      <a:cubicBezTo>
                        <a:pt x="168673" y="126983"/>
                        <a:pt x="182116" y="105005"/>
                        <a:pt x="204120" y="94013"/>
                      </a:cubicBezTo>
                      <a:cubicBezTo>
                        <a:pt x="209003" y="91575"/>
                        <a:pt x="212673" y="86692"/>
                        <a:pt x="213893" y="81808"/>
                      </a:cubicBezTo>
                      <a:cubicBezTo>
                        <a:pt x="217563" y="63495"/>
                        <a:pt x="228561" y="48839"/>
                        <a:pt x="244450" y="42736"/>
                      </a:cubicBezTo>
                      <a:cubicBezTo>
                        <a:pt x="250565" y="40292"/>
                        <a:pt x="257893" y="37853"/>
                        <a:pt x="265227" y="37853"/>
                      </a:cubicBezTo>
                      <a:cubicBezTo>
                        <a:pt x="266453" y="37853"/>
                        <a:pt x="268898" y="37853"/>
                        <a:pt x="270117" y="37853"/>
                      </a:cubicBezTo>
                      <a:lnTo>
                        <a:pt x="271343" y="37853"/>
                      </a:lnTo>
                      <a:cubicBezTo>
                        <a:pt x="276232" y="37853"/>
                        <a:pt x="281122" y="35408"/>
                        <a:pt x="283560" y="32970"/>
                      </a:cubicBezTo>
                      <a:cubicBezTo>
                        <a:pt x="295784" y="19540"/>
                        <a:pt x="312898" y="12211"/>
                        <a:pt x="331231" y="12211"/>
                      </a:cubicBezTo>
                      <a:close/>
                      <a:moveTo>
                        <a:pt x="331231" y="0"/>
                      </a:moveTo>
                      <a:cubicBezTo>
                        <a:pt x="310453" y="0"/>
                        <a:pt x="289676" y="8547"/>
                        <a:pt x="275007" y="24423"/>
                      </a:cubicBezTo>
                      <a:cubicBezTo>
                        <a:pt x="273787" y="25642"/>
                        <a:pt x="272562" y="25642"/>
                        <a:pt x="271343" y="25642"/>
                      </a:cubicBezTo>
                      <a:lnTo>
                        <a:pt x="270117" y="25642"/>
                      </a:lnTo>
                      <a:cubicBezTo>
                        <a:pt x="267672" y="25642"/>
                        <a:pt x="266453" y="25642"/>
                        <a:pt x="264008" y="25642"/>
                      </a:cubicBezTo>
                      <a:cubicBezTo>
                        <a:pt x="255454" y="25642"/>
                        <a:pt x="246895" y="28080"/>
                        <a:pt x="238341" y="30525"/>
                      </a:cubicBezTo>
                      <a:cubicBezTo>
                        <a:pt x="218782" y="39072"/>
                        <a:pt x="205339" y="56167"/>
                        <a:pt x="201675" y="76925"/>
                      </a:cubicBezTo>
                      <a:cubicBezTo>
                        <a:pt x="201675" y="78145"/>
                        <a:pt x="200449" y="80583"/>
                        <a:pt x="198004" y="80583"/>
                      </a:cubicBezTo>
                      <a:cubicBezTo>
                        <a:pt x="178452" y="90356"/>
                        <a:pt x="163783" y="109888"/>
                        <a:pt x="157668" y="131866"/>
                      </a:cubicBezTo>
                      <a:cubicBezTo>
                        <a:pt x="156449" y="125764"/>
                        <a:pt x="156449" y="119655"/>
                        <a:pt x="156449" y="114772"/>
                      </a:cubicBezTo>
                      <a:lnTo>
                        <a:pt x="156449" y="107450"/>
                      </a:lnTo>
                      <a:lnTo>
                        <a:pt x="156449" y="95239"/>
                      </a:lnTo>
                      <a:lnTo>
                        <a:pt x="144225" y="95239"/>
                      </a:lnTo>
                      <a:lnTo>
                        <a:pt x="128337" y="95239"/>
                      </a:lnTo>
                      <a:lnTo>
                        <a:pt x="116113" y="95239"/>
                      </a:lnTo>
                      <a:lnTo>
                        <a:pt x="116113" y="107450"/>
                      </a:lnTo>
                      <a:lnTo>
                        <a:pt x="116113" y="118436"/>
                      </a:lnTo>
                      <a:cubicBezTo>
                        <a:pt x="114894" y="139194"/>
                        <a:pt x="94116" y="223441"/>
                        <a:pt x="22003" y="223441"/>
                      </a:cubicBezTo>
                      <a:lnTo>
                        <a:pt x="12224" y="223441"/>
                      </a:lnTo>
                      <a:lnTo>
                        <a:pt x="0" y="223441"/>
                      </a:lnTo>
                      <a:lnTo>
                        <a:pt x="0" y="235652"/>
                      </a:lnTo>
                      <a:lnTo>
                        <a:pt x="0" y="252747"/>
                      </a:lnTo>
                      <a:lnTo>
                        <a:pt x="0" y="285710"/>
                      </a:lnTo>
                      <a:lnTo>
                        <a:pt x="0" y="297921"/>
                      </a:lnTo>
                      <a:lnTo>
                        <a:pt x="12224" y="297921"/>
                      </a:lnTo>
                      <a:lnTo>
                        <a:pt x="116113" y="297921"/>
                      </a:lnTo>
                      <a:lnTo>
                        <a:pt x="116113" y="315016"/>
                      </a:lnTo>
                      <a:cubicBezTo>
                        <a:pt x="114894" y="315016"/>
                        <a:pt x="114894" y="316235"/>
                        <a:pt x="113668" y="316235"/>
                      </a:cubicBezTo>
                      <a:cubicBezTo>
                        <a:pt x="111223" y="317454"/>
                        <a:pt x="111223" y="317454"/>
                        <a:pt x="110004" y="317454"/>
                      </a:cubicBezTo>
                      <a:cubicBezTo>
                        <a:pt x="108778" y="317454"/>
                        <a:pt x="108778" y="317454"/>
                        <a:pt x="106334" y="315016"/>
                      </a:cubicBezTo>
                      <a:cubicBezTo>
                        <a:pt x="100225" y="311352"/>
                        <a:pt x="92890" y="305249"/>
                        <a:pt x="77002" y="305249"/>
                      </a:cubicBezTo>
                      <a:cubicBezTo>
                        <a:pt x="62333" y="305249"/>
                        <a:pt x="53780" y="311352"/>
                        <a:pt x="48890" y="315016"/>
                      </a:cubicBezTo>
                      <a:cubicBezTo>
                        <a:pt x="46445" y="317454"/>
                        <a:pt x="46445" y="317454"/>
                        <a:pt x="45226" y="317454"/>
                      </a:cubicBezTo>
                      <a:cubicBezTo>
                        <a:pt x="44000" y="317454"/>
                        <a:pt x="44000" y="317454"/>
                        <a:pt x="41556" y="315016"/>
                      </a:cubicBezTo>
                      <a:cubicBezTo>
                        <a:pt x="35447" y="311352"/>
                        <a:pt x="26887" y="305249"/>
                        <a:pt x="12224" y="305249"/>
                      </a:cubicBezTo>
                      <a:lnTo>
                        <a:pt x="0" y="305249"/>
                      </a:lnTo>
                      <a:lnTo>
                        <a:pt x="0" y="317454"/>
                      </a:lnTo>
                      <a:lnTo>
                        <a:pt x="0" y="328446"/>
                      </a:lnTo>
                      <a:lnTo>
                        <a:pt x="0" y="334549"/>
                      </a:lnTo>
                      <a:lnTo>
                        <a:pt x="0" y="366293"/>
                      </a:lnTo>
                      <a:lnTo>
                        <a:pt x="0" y="378504"/>
                      </a:lnTo>
                      <a:lnTo>
                        <a:pt x="12224" y="378504"/>
                      </a:lnTo>
                      <a:cubicBezTo>
                        <a:pt x="13443" y="378504"/>
                        <a:pt x="13443" y="378504"/>
                        <a:pt x="15888" y="380949"/>
                      </a:cubicBezTo>
                      <a:cubicBezTo>
                        <a:pt x="20778" y="384613"/>
                        <a:pt x="29331" y="390715"/>
                        <a:pt x="45226" y="390715"/>
                      </a:cubicBezTo>
                      <a:cubicBezTo>
                        <a:pt x="59888" y="390715"/>
                        <a:pt x="68448" y="384613"/>
                        <a:pt x="73338" y="380949"/>
                      </a:cubicBezTo>
                      <a:cubicBezTo>
                        <a:pt x="75783" y="378504"/>
                        <a:pt x="75783" y="378504"/>
                        <a:pt x="77002" y="378504"/>
                      </a:cubicBezTo>
                      <a:cubicBezTo>
                        <a:pt x="78221" y="378504"/>
                        <a:pt x="78221" y="378504"/>
                        <a:pt x="80666" y="380949"/>
                      </a:cubicBezTo>
                      <a:cubicBezTo>
                        <a:pt x="86781" y="384613"/>
                        <a:pt x="95335" y="390715"/>
                        <a:pt x="110004" y="390715"/>
                      </a:cubicBezTo>
                      <a:cubicBezTo>
                        <a:pt x="124673" y="390715"/>
                        <a:pt x="133226" y="384613"/>
                        <a:pt x="138116" y="380949"/>
                      </a:cubicBezTo>
                      <a:cubicBezTo>
                        <a:pt x="140561" y="378504"/>
                        <a:pt x="140561" y="378504"/>
                        <a:pt x="141780" y="378504"/>
                      </a:cubicBezTo>
                      <a:cubicBezTo>
                        <a:pt x="143006" y="378504"/>
                        <a:pt x="143006" y="378504"/>
                        <a:pt x="145451" y="380949"/>
                      </a:cubicBezTo>
                      <a:cubicBezTo>
                        <a:pt x="150340" y="384613"/>
                        <a:pt x="158894" y="390715"/>
                        <a:pt x="173563" y="390715"/>
                      </a:cubicBezTo>
                      <a:cubicBezTo>
                        <a:pt x="188225" y="390715"/>
                        <a:pt x="196785" y="384613"/>
                        <a:pt x="201675" y="380949"/>
                      </a:cubicBezTo>
                      <a:cubicBezTo>
                        <a:pt x="206558" y="378504"/>
                        <a:pt x="206558" y="378504"/>
                        <a:pt x="207784" y="378504"/>
                      </a:cubicBezTo>
                      <a:cubicBezTo>
                        <a:pt x="209003" y="378504"/>
                        <a:pt x="209003" y="378504"/>
                        <a:pt x="211448" y="380949"/>
                      </a:cubicBezTo>
                      <a:cubicBezTo>
                        <a:pt x="216337" y="384613"/>
                        <a:pt x="224898" y="390715"/>
                        <a:pt x="239560" y="390715"/>
                      </a:cubicBezTo>
                      <a:cubicBezTo>
                        <a:pt x="254229" y="390715"/>
                        <a:pt x="262783" y="384613"/>
                        <a:pt x="267672" y="380949"/>
                      </a:cubicBezTo>
                      <a:cubicBezTo>
                        <a:pt x="270117" y="378504"/>
                        <a:pt x="270117" y="378504"/>
                        <a:pt x="271343" y="378504"/>
                      </a:cubicBezTo>
                      <a:cubicBezTo>
                        <a:pt x="272562" y="378504"/>
                        <a:pt x="272562" y="378504"/>
                        <a:pt x="275007" y="380949"/>
                      </a:cubicBezTo>
                      <a:cubicBezTo>
                        <a:pt x="279896" y="384613"/>
                        <a:pt x="288450" y="390715"/>
                        <a:pt x="303119" y="390715"/>
                      </a:cubicBezTo>
                      <a:cubicBezTo>
                        <a:pt x="317788" y="390715"/>
                        <a:pt x="326341" y="384613"/>
                        <a:pt x="331231" y="380949"/>
                      </a:cubicBezTo>
                      <a:cubicBezTo>
                        <a:pt x="333676" y="378504"/>
                        <a:pt x="333676" y="378504"/>
                        <a:pt x="334895" y="378504"/>
                      </a:cubicBezTo>
                      <a:cubicBezTo>
                        <a:pt x="336121" y="378504"/>
                        <a:pt x="336121" y="378504"/>
                        <a:pt x="338565" y="380949"/>
                      </a:cubicBezTo>
                      <a:cubicBezTo>
                        <a:pt x="343455" y="384613"/>
                        <a:pt x="352009" y="390715"/>
                        <a:pt x="366678" y="390715"/>
                      </a:cubicBezTo>
                      <a:cubicBezTo>
                        <a:pt x="381346" y="390715"/>
                        <a:pt x="389900" y="384613"/>
                        <a:pt x="394790" y="380949"/>
                      </a:cubicBezTo>
                      <a:cubicBezTo>
                        <a:pt x="402124" y="378504"/>
                        <a:pt x="402124" y="378504"/>
                        <a:pt x="403343" y="378504"/>
                      </a:cubicBezTo>
                      <a:cubicBezTo>
                        <a:pt x="404569" y="378504"/>
                        <a:pt x="404569" y="378504"/>
                        <a:pt x="407014" y="380949"/>
                      </a:cubicBezTo>
                      <a:cubicBezTo>
                        <a:pt x="411897" y="384613"/>
                        <a:pt x="420457" y="390715"/>
                        <a:pt x="435126" y="390715"/>
                      </a:cubicBezTo>
                      <a:cubicBezTo>
                        <a:pt x="449789" y="390715"/>
                        <a:pt x="458349" y="384613"/>
                        <a:pt x="463232" y="380949"/>
                      </a:cubicBezTo>
                      <a:cubicBezTo>
                        <a:pt x="465677" y="378504"/>
                        <a:pt x="465677" y="378504"/>
                        <a:pt x="466902" y="378504"/>
                      </a:cubicBezTo>
                      <a:cubicBezTo>
                        <a:pt x="468121" y="378504"/>
                        <a:pt x="468121" y="378504"/>
                        <a:pt x="470566" y="380949"/>
                      </a:cubicBezTo>
                      <a:cubicBezTo>
                        <a:pt x="475456" y="384613"/>
                        <a:pt x="484016" y="390715"/>
                        <a:pt x="498678" y="390715"/>
                      </a:cubicBezTo>
                      <a:lnTo>
                        <a:pt x="510902" y="390715"/>
                      </a:lnTo>
                      <a:lnTo>
                        <a:pt x="510902" y="378504"/>
                      </a:lnTo>
                      <a:lnTo>
                        <a:pt x="510902" y="345541"/>
                      </a:lnTo>
                      <a:lnTo>
                        <a:pt x="510902" y="341877"/>
                      </a:lnTo>
                      <a:lnTo>
                        <a:pt x="510902" y="329665"/>
                      </a:lnTo>
                      <a:lnTo>
                        <a:pt x="510902" y="317454"/>
                      </a:lnTo>
                      <a:lnTo>
                        <a:pt x="498678" y="317454"/>
                      </a:lnTo>
                      <a:cubicBezTo>
                        <a:pt x="497459" y="317454"/>
                        <a:pt x="497459" y="317454"/>
                        <a:pt x="495015" y="315016"/>
                      </a:cubicBezTo>
                      <a:cubicBezTo>
                        <a:pt x="490125" y="311352"/>
                        <a:pt x="481571" y="305249"/>
                        <a:pt x="466902" y="305249"/>
                      </a:cubicBezTo>
                      <a:cubicBezTo>
                        <a:pt x="452233" y="305249"/>
                        <a:pt x="443680" y="311352"/>
                        <a:pt x="438790" y="315016"/>
                      </a:cubicBezTo>
                      <a:cubicBezTo>
                        <a:pt x="437564" y="317454"/>
                        <a:pt x="437564" y="317454"/>
                        <a:pt x="436345" y="317454"/>
                      </a:cubicBezTo>
                      <a:cubicBezTo>
                        <a:pt x="435126" y="317454"/>
                        <a:pt x="435126" y="317454"/>
                        <a:pt x="432681" y="315016"/>
                      </a:cubicBezTo>
                      <a:cubicBezTo>
                        <a:pt x="426566" y="311352"/>
                        <a:pt x="418012" y="305249"/>
                        <a:pt x="403343" y="305249"/>
                      </a:cubicBezTo>
                      <a:cubicBezTo>
                        <a:pt x="402124" y="305249"/>
                        <a:pt x="400899" y="305249"/>
                        <a:pt x="399680" y="305249"/>
                      </a:cubicBezTo>
                      <a:lnTo>
                        <a:pt x="399680" y="296702"/>
                      </a:lnTo>
                      <a:lnTo>
                        <a:pt x="501123" y="296702"/>
                      </a:lnTo>
                      <a:lnTo>
                        <a:pt x="513347" y="296702"/>
                      </a:lnTo>
                      <a:lnTo>
                        <a:pt x="513347" y="284491"/>
                      </a:lnTo>
                      <a:lnTo>
                        <a:pt x="513347" y="251521"/>
                      </a:lnTo>
                      <a:lnTo>
                        <a:pt x="513347" y="235652"/>
                      </a:lnTo>
                      <a:lnTo>
                        <a:pt x="513347" y="223441"/>
                      </a:lnTo>
                      <a:lnTo>
                        <a:pt x="501123" y="223441"/>
                      </a:lnTo>
                      <a:lnTo>
                        <a:pt x="492570" y="223441"/>
                      </a:lnTo>
                      <a:cubicBezTo>
                        <a:pt x="448569" y="223441"/>
                        <a:pt x="425347" y="192916"/>
                        <a:pt x="413123" y="168494"/>
                      </a:cubicBezTo>
                      <a:lnTo>
                        <a:pt x="440009" y="168494"/>
                      </a:lnTo>
                      <a:lnTo>
                        <a:pt x="447344" y="168494"/>
                      </a:lnTo>
                      <a:lnTo>
                        <a:pt x="451014" y="161172"/>
                      </a:lnTo>
                      <a:lnTo>
                        <a:pt x="453459" y="156289"/>
                      </a:lnTo>
                      <a:cubicBezTo>
                        <a:pt x="473011" y="120881"/>
                        <a:pt x="460793" y="75700"/>
                        <a:pt x="426566" y="54948"/>
                      </a:cubicBezTo>
                      <a:cubicBezTo>
                        <a:pt x="419232" y="50058"/>
                        <a:pt x="410678" y="46400"/>
                        <a:pt x="402124" y="45175"/>
                      </a:cubicBezTo>
                      <a:cubicBezTo>
                        <a:pt x="399680" y="45175"/>
                        <a:pt x="398454" y="43956"/>
                        <a:pt x="397235" y="41517"/>
                      </a:cubicBezTo>
                      <a:cubicBezTo>
                        <a:pt x="386230" y="15875"/>
                        <a:pt x="359343" y="0"/>
                        <a:pt x="331231" y="0"/>
                      </a:cubicBezTo>
                      <a:close/>
                      <a:moveTo>
                        <a:pt x="169892" y="168494"/>
                      </a:moveTo>
                      <a:lnTo>
                        <a:pt x="202894" y="168494"/>
                      </a:lnTo>
                      <a:lnTo>
                        <a:pt x="281122" y="168494"/>
                      </a:lnTo>
                      <a:lnTo>
                        <a:pt x="314117" y="168494"/>
                      </a:lnTo>
                      <a:lnTo>
                        <a:pt x="344674" y="168494"/>
                      </a:lnTo>
                      <a:cubicBezTo>
                        <a:pt x="343455" y="172158"/>
                        <a:pt x="341010" y="174602"/>
                        <a:pt x="339785" y="178266"/>
                      </a:cubicBezTo>
                      <a:cubicBezTo>
                        <a:pt x="321452" y="207566"/>
                        <a:pt x="295784" y="220996"/>
                        <a:pt x="259119" y="220996"/>
                      </a:cubicBezTo>
                      <a:cubicBezTo>
                        <a:pt x="222453" y="220996"/>
                        <a:pt x="194341" y="207566"/>
                        <a:pt x="177227" y="180705"/>
                      </a:cubicBezTo>
                      <a:cubicBezTo>
                        <a:pt x="173563" y="177041"/>
                        <a:pt x="172337" y="173383"/>
                        <a:pt x="169892" y="1684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2">
                <a:extLst>
                  <a:ext uri="{FF2B5EF4-FFF2-40B4-BE49-F238E27FC236}">
                    <a16:creationId xmlns:a16="http://schemas.microsoft.com/office/drawing/2014/main" id="{6578F3FA-B66C-4240-9A35-53803B2CC229}"/>
                  </a:ext>
                </a:extLst>
              </p:cNvPr>
              <p:cNvGrpSpPr/>
              <p:nvPr/>
            </p:nvGrpSpPr>
            <p:grpSpPr>
              <a:xfrm>
                <a:off x="2036737" y="5424785"/>
                <a:ext cx="488899" cy="366292"/>
                <a:chOff x="2036737" y="5424785"/>
                <a:chExt cx="488899" cy="366292"/>
              </a:xfrm>
              <a:solidFill>
                <a:srgbClr val="2C5967"/>
              </a:solidFill>
            </p:grpSpPr>
            <p:sp>
              <p:nvSpPr>
                <p:cNvPr id="62" name="Freeform: Shape 2491">
                  <a:extLst>
                    <a:ext uri="{FF2B5EF4-FFF2-40B4-BE49-F238E27FC236}">
                      <a16:creationId xmlns:a16="http://schemas.microsoft.com/office/drawing/2014/main" id="{364DC3AB-129C-D04D-8AB3-6EDB4F97EB5D}"/>
                    </a:ext>
                  </a:extLst>
                </p:cNvPr>
                <p:cNvSpPr/>
                <p:nvPr/>
              </p:nvSpPr>
              <p:spPr>
                <a:xfrm>
                  <a:off x="2297075" y="5526126"/>
                  <a:ext cx="83117" cy="42736"/>
                </a:xfrm>
                <a:custGeom>
                  <a:avLst/>
                  <a:gdLst>
                    <a:gd name="connsiteX0" fmla="*/ 83117 w 83117"/>
                    <a:gd name="connsiteY0" fmla="*/ 26867 h 42736"/>
                    <a:gd name="connsiteX1" fmla="*/ 42781 w 83117"/>
                    <a:gd name="connsiteY1" fmla="*/ 26867 h 42736"/>
                    <a:gd name="connsiteX2" fmla="*/ 15888 w 83117"/>
                    <a:gd name="connsiteY2" fmla="*/ 0 h 42736"/>
                    <a:gd name="connsiteX3" fmla="*/ 0 w 83117"/>
                    <a:gd name="connsiteY3" fmla="*/ 0 h 42736"/>
                    <a:gd name="connsiteX4" fmla="*/ 42781 w 83117"/>
                    <a:gd name="connsiteY4" fmla="*/ 42736 h 42736"/>
                    <a:gd name="connsiteX5" fmla="*/ 79447 w 83117"/>
                    <a:gd name="connsiteY5" fmla="*/ 42736 h 42736"/>
                    <a:gd name="connsiteX6" fmla="*/ 83117 w 83117"/>
                    <a:gd name="connsiteY6" fmla="*/ 26867 h 42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117" h="42736">
                      <a:moveTo>
                        <a:pt x="83117" y="26867"/>
                      </a:moveTo>
                      <a:lnTo>
                        <a:pt x="42781" y="26867"/>
                      </a:lnTo>
                      <a:cubicBezTo>
                        <a:pt x="28112" y="26867"/>
                        <a:pt x="15888" y="14656"/>
                        <a:pt x="15888" y="0"/>
                      </a:cubicBezTo>
                      <a:lnTo>
                        <a:pt x="0" y="0"/>
                      </a:lnTo>
                      <a:cubicBezTo>
                        <a:pt x="0" y="23203"/>
                        <a:pt x="19558" y="42736"/>
                        <a:pt x="42781" y="42736"/>
                      </a:cubicBezTo>
                      <a:lnTo>
                        <a:pt x="79447" y="42736"/>
                      </a:lnTo>
                      <a:cubicBezTo>
                        <a:pt x="79447" y="41517"/>
                        <a:pt x="80672" y="36634"/>
                        <a:pt x="83117" y="26867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2492">
                  <a:extLst>
                    <a:ext uri="{FF2B5EF4-FFF2-40B4-BE49-F238E27FC236}">
                      <a16:creationId xmlns:a16="http://schemas.microsoft.com/office/drawing/2014/main" id="{54873863-294F-E342-A2A6-5CDA496A94A0}"/>
                    </a:ext>
                  </a:extLst>
                </p:cNvPr>
                <p:cNvSpPr/>
                <p:nvPr/>
              </p:nvSpPr>
              <p:spPr>
                <a:xfrm>
                  <a:off x="2193186" y="5424785"/>
                  <a:ext cx="282574" cy="144077"/>
                </a:xfrm>
                <a:custGeom>
                  <a:avLst/>
                  <a:gdLst>
                    <a:gd name="connsiteX0" fmla="*/ 98999 w 282574"/>
                    <a:gd name="connsiteY0" fmla="*/ 128208 h 144077"/>
                    <a:gd name="connsiteX1" fmla="*/ 17107 w 282574"/>
                    <a:gd name="connsiteY1" fmla="*/ 128208 h 144077"/>
                    <a:gd name="connsiteX2" fmla="*/ 42775 w 282574"/>
                    <a:gd name="connsiteY2" fmla="*/ 94019 h 144077"/>
                    <a:gd name="connsiteX3" fmla="*/ 61114 w 282574"/>
                    <a:gd name="connsiteY3" fmla="*/ 69597 h 144077"/>
                    <a:gd name="connsiteX4" fmla="*/ 81892 w 282574"/>
                    <a:gd name="connsiteY4" fmla="*/ 45181 h 144077"/>
                    <a:gd name="connsiteX5" fmla="*/ 98999 w 282574"/>
                    <a:gd name="connsiteY5" fmla="*/ 42736 h 144077"/>
                    <a:gd name="connsiteX6" fmla="*/ 127111 w 282574"/>
                    <a:gd name="connsiteY6" fmla="*/ 31751 h 144077"/>
                    <a:gd name="connsiteX7" fmla="*/ 162558 w 282574"/>
                    <a:gd name="connsiteY7" fmla="*/ 15875 h 144077"/>
                    <a:gd name="connsiteX8" fmla="*/ 205339 w 282574"/>
                    <a:gd name="connsiteY8" fmla="*/ 42736 h 144077"/>
                    <a:gd name="connsiteX9" fmla="*/ 228561 w 282574"/>
                    <a:gd name="connsiteY9" fmla="*/ 61050 h 144077"/>
                    <a:gd name="connsiteX10" fmla="*/ 244450 w 282574"/>
                    <a:gd name="connsiteY10" fmla="*/ 67159 h 144077"/>
                    <a:gd name="connsiteX11" fmla="*/ 264008 w 282574"/>
                    <a:gd name="connsiteY11" fmla="*/ 128208 h 144077"/>
                    <a:gd name="connsiteX12" fmla="*/ 234670 w 282574"/>
                    <a:gd name="connsiteY12" fmla="*/ 128208 h 144077"/>
                    <a:gd name="connsiteX13" fmla="*/ 240786 w 282574"/>
                    <a:gd name="connsiteY13" fmla="*/ 144077 h 144077"/>
                    <a:gd name="connsiteX14" fmla="*/ 272562 w 282574"/>
                    <a:gd name="connsiteY14" fmla="*/ 144077 h 144077"/>
                    <a:gd name="connsiteX15" fmla="*/ 275007 w 282574"/>
                    <a:gd name="connsiteY15" fmla="*/ 139194 h 144077"/>
                    <a:gd name="connsiteX16" fmla="*/ 251784 w 282574"/>
                    <a:gd name="connsiteY16" fmla="*/ 52503 h 144077"/>
                    <a:gd name="connsiteX17" fmla="*/ 231006 w 282574"/>
                    <a:gd name="connsiteY17" fmla="*/ 43955 h 144077"/>
                    <a:gd name="connsiteX18" fmla="*/ 218782 w 282574"/>
                    <a:gd name="connsiteY18" fmla="*/ 34189 h 144077"/>
                    <a:gd name="connsiteX19" fmla="*/ 162558 w 282574"/>
                    <a:gd name="connsiteY19" fmla="*/ 0 h 144077"/>
                    <a:gd name="connsiteX20" fmla="*/ 116113 w 282574"/>
                    <a:gd name="connsiteY20" fmla="*/ 20758 h 144077"/>
                    <a:gd name="connsiteX21" fmla="*/ 101444 w 282574"/>
                    <a:gd name="connsiteY21" fmla="*/ 25642 h 144077"/>
                    <a:gd name="connsiteX22" fmla="*/ 75776 w 282574"/>
                    <a:gd name="connsiteY22" fmla="*/ 29306 h 144077"/>
                    <a:gd name="connsiteX23" fmla="*/ 46445 w 282574"/>
                    <a:gd name="connsiteY23" fmla="*/ 67159 h 144077"/>
                    <a:gd name="connsiteX24" fmla="*/ 36666 w 282574"/>
                    <a:gd name="connsiteY24" fmla="*/ 79363 h 144077"/>
                    <a:gd name="connsiteX25" fmla="*/ 0 w 282574"/>
                    <a:gd name="connsiteY25" fmla="*/ 135530 h 144077"/>
                    <a:gd name="connsiteX26" fmla="*/ 0 w 282574"/>
                    <a:gd name="connsiteY26" fmla="*/ 142858 h 144077"/>
                    <a:gd name="connsiteX27" fmla="*/ 112449 w 282574"/>
                    <a:gd name="connsiteY27" fmla="*/ 142858 h 144077"/>
                    <a:gd name="connsiteX28" fmla="*/ 98999 w 282574"/>
                    <a:gd name="connsiteY28" fmla="*/ 128208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82574" h="144077">
                      <a:moveTo>
                        <a:pt x="98999" y="128208"/>
                      </a:moveTo>
                      <a:lnTo>
                        <a:pt x="17107" y="128208"/>
                      </a:lnTo>
                      <a:cubicBezTo>
                        <a:pt x="20778" y="113552"/>
                        <a:pt x="29331" y="101341"/>
                        <a:pt x="42775" y="94019"/>
                      </a:cubicBezTo>
                      <a:cubicBezTo>
                        <a:pt x="52554" y="89136"/>
                        <a:pt x="58669" y="80589"/>
                        <a:pt x="61114" y="69597"/>
                      </a:cubicBezTo>
                      <a:cubicBezTo>
                        <a:pt x="63559" y="58611"/>
                        <a:pt x="70887" y="48845"/>
                        <a:pt x="81892" y="45181"/>
                      </a:cubicBezTo>
                      <a:cubicBezTo>
                        <a:pt x="88001" y="42736"/>
                        <a:pt x="92890" y="41517"/>
                        <a:pt x="98999" y="42736"/>
                      </a:cubicBezTo>
                      <a:cubicBezTo>
                        <a:pt x="110004" y="43955"/>
                        <a:pt x="119777" y="40298"/>
                        <a:pt x="127111" y="31751"/>
                      </a:cubicBezTo>
                      <a:cubicBezTo>
                        <a:pt x="136890" y="21978"/>
                        <a:pt x="149114" y="15875"/>
                        <a:pt x="162558" y="15875"/>
                      </a:cubicBezTo>
                      <a:cubicBezTo>
                        <a:pt x="180891" y="15875"/>
                        <a:pt x="196779" y="25642"/>
                        <a:pt x="205339" y="42736"/>
                      </a:cubicBezTo>
                      <a:cubicBezTo>
                        <a:pt x="210229" y="52503"/>
                        <a:pt x="218782" y="58611"/>
                        <a:pt x="228561" y="61050"/>
                      </a:cubicBezTo>
                      <a:cubicBezTo>
                        <a:pt x="233451" y="62276"/>
                        <a:pt x="239560" y="64714"/>
                        <a:pt x="244450" y="67159"/>
                      </a:cubicBezTo>
                      <a:cubicBezTo>
                        <a:pt x="265227" y="80589"/>
                        <a:pt x="272562" y="106231"/>
                        <a:pt x="264008" y="128208"/>
                      </a:cubicBezTo>
                      <a:lnTo>
                        <a:pt x="234670" y="128208"/>
                      </a:lnTo>
                      <a:cubicBezTo>
                        <a:pt x="237115" y="136756"/>
                        <a:pt x="239560" y="142858"/>
                        <a:pt x="240786" y="144077"/>
                      </a:cubicBezTo>
                      <a:lnTo>
                        <a:pt x="272562" y="144077"/>
                      </a:lnTo>
                      <a:lnTo>
                        <a:pt x="275007" y="139194"/>
                      </a:lnTo>
                      <a:cubicBezTo>
                        <a:pt x="290895" y="108669"/>
                        <a:pt x="281115" y="70823"/>
                        <a:pt x="251784" y="52503"/>
                      </a:cubicBezTo>
                      <a:cubicBezTo>
                        <a:pt x="245675" y="48845"/>
                        <a:pt x="238341" y="45181"/>
                        <a:pt x="231006" y="43955"/>
                      </a:cubicBezTo>
                      <a:cubicBezTo>
                        <a:pt x="224891" y="42736"/>
                        <a:pt x="221227" y="39072"/>
                        <a:pt x="218782" y="34189"/>
                      </a:cubicBezTo>
                      <a:cubicBezTo>
                        <a:pt x="207784" y="13431"/>
                        <a:pt x="187006" y="0"/>
                        <a:pt x="162558" y="0"/>
                      </a:cubicBezTo>
                      <a:cubicBezTo>
                        <a:pt x="145444" y="0"/>
                        <a:pt x="128337" y="7328"/>
                        <a:pt x="116113" y="20758"/>
                      </a:cubicBezTo>
                      <a:cubicBezTo>
                        <a:pt x="112449" y="24422"/>
                        <a:pt x="107559" y="26867"/>
                        <a:pt x="101444" y="25642"/>
                      </a:cubicBezTo>
                      <a:cubicBezTo>
                        <a:pt x="92890" y="24422"/>
                        <a:pt x="84336" y="25642"/>
                        <a:pt x="75776" y="29306"/>
                      </a:cubicBezTo>
                      <a:cubicBezTo>
                        <a:pt x="59888" y="36634"/>
                        <a:pt x="48890" y="50064"/>
                        <a:pt x="46445" y="67159"/>
                      </a:cubicBezTo>
                      <a:cubicBezTo>
                        <a:pt x="45219" y="73261"/>
                        <a:pt x="41555" y="76925"/>
                        <a:pt x="36666" y="79363"/>
                      </a:cubicBezTo>
                      <a:cubicBezTo>
                        <a:pt x="15888" y="90356"/>
                        <a:pt x="2445" y="112333"/>
                        <a:pt x="0" y="135530"/>
                      </a:cubicBezTo>
                      <a:lnTo>
                        <a:pt x="0" y="142858"/>
                      </a:lnTo>
                      <a:lnTo>
                        <a:pt x="112449" y="142858"/>
                      </a:lnTo>
                      <a:cubicBezTo>
                        <a:pt x="107559" y="140413"/>
                        <a:pt x="102669" y="134311"/>
                        <a:pt x="98999" y="128208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2493">
                  <a:extLst>
                    <a:ext uri="{FF2B5EF4-FFF2-40B4-BE49-F238E27FC236}">
                      <a16:creationId xmlns:a16="http://schemas.microsoft.com/office/drawing/2014/main" id="{E075D8B6-A542-5246-9DFF-B8865DA4802C}"/>
                    </a:ext>
                  </a:extLst>
                </p:cNvPr>
                <p:cNvSpPr/>
                <p:nvPr/>
              </p:nvSpPr>
              <p:spPr>
                <a:xfrm>
                  <a:off x="2036737" y="5681195"/>
                  <a:ext cx="488899" cy="76918"/>
                </a:xfrm>
                <a:custGeom>
                  <a:avLst/>
                  <a:gdLst>
                    <a:gd name="connsiteX0" fmla="*/ 0 w 488899"/>
                    <a:gd name="connsiteY0" fmla="*/ 15875 h 76918"/>
                    <a:gd name="connsiteX1" fmla="*/ 116113 w 488899"/>
                    <a:gd name="connsiteY1" fmla="*/ 15875 h 76918"/>
                    <a:gd name="connsiteX2" fmla="*/ 116113 w 488899"/>
                    <a:gd name="connsiteY2" fmla="*/ 51283 h 76918"/>
                    <a:gd name="connsiteX3" fmla="*/ 108778 w 488899"/>
                    <a:gd name="connsiteY3" fmla="*/ 56167 h 76918"/>
                    <a:gd name="connsiteX4" fmla="*/ 97780 w 488899"/>
                    <a:gd name="connsiteY4" fmla="*/ 61050 h 76918"/>
                    <a:gd name="connsiteX5" fmla="*/ 86781 w 488899"/>
                    <a:gd name="connsiteY5" fmla="*/ 56167 h 76918"/>
                    <a:gd name="connsiteX6" fmla="*/ 64778 w 488899"/>
                    <a:gd name="connsiteY6" fmla="*/ 48839 h 76918"/>
                    <a:gd name="connsiteX7" fmla="*/ 44000 w 488899"/>
                    <a:gd name="connsiteY7" fmla="*/ 56167 h 76918"/>
                    <a:gd name="connsiteX8" fmla="*/ 33002 w 488899"/>
                    <a:gd name="connsiteY8" fmla="*/ 61050 h 76918"/>
                    <a:gd name="connsiteX9" fmla="*/ 21997 w 488899"/>
                    <a:gd name="connsiteY9" fmla="*/ 56167 h 76918"/>
                    <a:gd name="connsiteX10" fmla="*/ 0 w 488899"/>
                    <a:gd name="connsiteY10" fmla="*/ 48839 h 76918"/>
                    <a:gd name="connsiteX11" fmla="*/ 0 w 488899"/>
                    <a:gd name="connsiteY11" fmla="*/ 64714 h 76918"/>
                    <a:gd name="connsiteX12" fmla="*/ 10998 w 488899"/>
                    <a:gd name="connsiteY12" fmla="*/ 69597 h 76918"/>
                    <a:gd name="connsiteX13" fmla="*/ 31776 w 488899"/>
                    <a:gd name="connsiteY13" fmla="*/ 76919 h 76918"/>
                    <a:gd name="connsiteX14" fmla="*/ 53780 w 488899"/>
                    <a:gd name="connsiteY14" fmla="*/ 69597 h 76918"/>
                    <a:gd name="connsiteX15" fmla="*/ 64778 w 488899"/>
                    <a:gd name="connsiteY15" fmla="*/ 64714 h 76918"/>
                    <a:gd name="connsiteX16" fmla="*/ 75776 w 488899"/>
                    <a:gd name="connsiteY16" fmla="*/ 69597 h 76918"/>
                    <a:gd name="connsiteX17" fmla="*/ 97780 w 488899"/>
                    <a:gd name="connsiteY17" fmla="*/ 76919 h 76918"/>
                    <a:gd name="connsiteX18" fmla="*/ 118558 w 488899"/>
                    <a:gd name="connsiteY18" fmla="*/ 69597 h 76918"/>
                    <a:gd name="connsiteX19" fmla="*/ 129556 w 488899"/>
                    <a:gd name="connsiteY19" fmla="*/ 64714 h 76918"/>
                    <a:gd name="connsiteX20" fmla="*/ 140561 w 488899"/>
                    <a:gd name="connsiteY20" fmla="*/ 69597 h 76918"/>
                    <a:gd name="connsiteX21" fmla="*/ 161339 w 488899"/>
                    <a:gd name="connsiteY21" fmla="*/ 76919 h 76918"/>
                    <a:gd name="connsiteX22" fmla="*/ 182116 w 488899"/>
                    <a:gd name="connsiteY22" fmla="*/ 69597 h 76918"/>
                    <a:gd name="connsiteX23" fmla="*/ 193115 w 488899"/>
                    <a:gd name="connsiteY23" fmla="*/ 64714 h 76918"/>
                    <a:gd name="connsiteX24" fmla="*/ 204113 w 488899"/>
                    <a:gd name="connsiteY24" fmla="*/ 69597 h 76918"/>
                    <a:gd name="connsiteX25" fmla="*/ 224891 w 488899"/>
                    <a:gd name="connsiteY25" fmla="*/ 76919 h 76918"/>
                    <a:gd name="connsiteX26" fmla="*/ 245675 w 488899"/>
                    <a:gd name="connsiteY26" fmla="*/ 69597 h 76918"/>
                    <a:gd name="connsiteX27" fmla="*/ 256674 w 488899"/>
                    <a:gd name="connsiteY27" fmla="*/ 64714 h 76918"/>
                    <a:gd name="connsiteX28" fmla="*/ 267672 w 488899"/>
                    <a:gd name="connsiteY28" fmla="*/ 69597 h 76918"/>
                    <a:gd name="connsiteX29" fmla="*/ 288450 w 488899"/>
                    <a:gd name="connsiteY29" fmla="*/ 76919 h 76918"/>
                    <a:gd name="connsiteX30" fmla="*/ 309228 w 488899"/>
                    <a:gd name="connsiteY30" fmla="*/ 69597 h 76918"/>
                    <a:gd name="connsiteX31" fmla="*/ 320233 w 488899"/>
                    <a:gd name="connsiteY31" fmla="*/ 64714 h 76918"/>
                    <a:gd name="connsiteX32" fmla="*/ 331231 w 488899"/>
                    <a:gd name="connsiteY32" fmla="*/ 69597 h 76918"/>
                    <a:gd name="connsiteX33" fmla="*/ 352009 w 488899"/>
                    <a:gd name="connsiteY33" fmla="*/ 76919 h 76918"/>
                    <a:gd name="connsiteX34" fmla="*/ 372786 w 488899"/>
                    <a:gd name="connsiteY34" fmla="*/ 69597 h 76918"/>
                    <a:gd name="connsiteX35" fmla="*/ 383785 w 488899"/>
                    <a:gd name="connsiteY35" fmla="*/ 64714 h 76918"/>
                    <a:gd name="connsiteX36" fmla="*/ 394790 w 488899"/>
                    <a:gd name="connsiteY36" fmla="*/ 69597 h 76918"/>
                    <a:gd name="connsiteX37" fmla="*/ 415568 w 488899"/>
                    <a:gd name="connsiteY37" fmla="*/ 76919 h 76918"/>
                    <a:gd name="connsiteX38" fmla="*/ 436345 w 488899"/>
                    <a:gd name="connsiteY38" fmla="*/ 69597 h 76918"/>
                    <a:gd name="connsiteX39" fmla="*/ 447344 w 488899"/>
                    <a:gd name="connsiteY39" fmla="*/ 64714 h 76918"/>
                    <a:gd name="connsiteX40" fmla="*/ 458342 w 488899"/>
                    <a:gd name="connsiteY40" fmla="*/ 69597 h 76918"/>
                    <a:gd name="connsiteX41" fmla="*/ 479126 w 488899"/>
                    <a:gd name="connsiteY41" fmla="*/ 76919 h 76918"/>
                    <a:gd name="connsiteX42" fmla="*/ 479126 w 488899"/>
                    <a:gd name="connsiteY42" fmla="*/ 61050 h 76918"/>
                    <a:gd name="connsiteX43" fmla="*/ 468121 w 488899"/>
                    <a:gd name="connsiteY43" fmla="*/ 56167 h 76918"/>
                    <a:gd name="connsiteX44" fmla="*/ 447344 w 488899"/>
                    <a:gd name="connsiteY44" fmla="*/ 48839 h 76918"/>
                    <a:gd name="connsiteX45" fmla="*/ 426566 w 488899"/>
                    <a:gd name="connsiteY45" fmla="*/ 56167 h 76918"/>
                    <a:gd name="connsiteX46" fmla="*/ 415568 w 488899"/>
                    <a:gd name="connsiteY46" fmla="*/ 61050 h 76918"/>
                    <a:gd name="connsiteX47" fmla="*/ 404563 w 488899"/>
                    <a:gd name="connsiteY47" fmla="*/ 56167 h 76918"/>
                    <a:gd name="connsiteX48" fmla="*/ 391119 w 488899"/>
                    <a:gd name="connsiteY48" fmla="*/ 48839 h 76918"/>
                    <a:gd name="connsiteX49" fmla="*/ 375231 w 488899"/>
                    <a:gd name="connsiteY49" fmla="*/ 53722 h 76918"/>
                    <a:gd name="connsiteX50" fmla="*/ 375231 w 488899"/>
                    <a:gd name="connsiteY50" fmla="*/ 17094 h 76918"/>
                    <a:gd name="connsiteX51" fmla="*/ 488899 w 488899"/>
                    <a:gd name="connsiteY51" fmla="*/ 17094 h 76918"/>
                    <a:gd name="connsiteX52" fmla="*/ 488899 w 488899"/>
                    <a:gd name="connsiteY52" fmla="*/ 0 h 76918"/>
                    <a:gd name="connsiteX53" fmla="*/ 0 w 488899"/>
                    <a:gd name="connsiteY53" fmla="*/ 0 h 76918"/>
                    <a:gd name="connsiteX54" fmla="*/ 0 w 488899"/>
                    <a:gd name="connsiteY54" fmla="*/ 15875 h 76918"/>
                    <a:gd name="connsiteX55" fmla="*/ 358117 w 488899"/>
                    <a:gd name="connsiteY55" fmla="*/ 61050 h 76918"/>
                    <a:gd name="connsiteX56" fmla="*/ 347119 w 488899"/>
                    <a:gd name="connsiteY56" fmla="*/ 56167 h 76918"/>
                    <a:gd name="connsiteX57" fmla="*/ 326341 w 488899"/>
                    <a:gd name="connsiteY57" fmla="*/ 48839 h 76918"/>
                    <a:gd name="connsiteX58" fmla="*/ 305564 w 488899"/>
                    <a:gd name="connsiteY58" fmla="*/ 56167 h 76918"/>
                    <a:gd name="connsiteX59" fmla="*/ 293339 w 488899"/>
                    <a:gd name="connsiteY59" fmla="*/ 61050 h 76918"/>
                    <a:gd name="connsiteX60" fmla="*/ 282341 w 488899"/>
                    <a:gd name="connsiteY60" fmla="*/ 56167 h 76918"/>
                    <a:gd name="connsiteX61" fmla="*/ 261563 w 488899"/>
                    <a:gd name="connsiteY61" fmla="*/ 48839 h 76918"/>
                    <a:gd name="connsiteX62" fmla="*/ 240786 w 488899"/>
                    <a:gd name="connsiteY62" fmla="*/ 56167 h 76918"/>
                    <a:gd name="connsiteX63" fmla="*/ 229781 w 488899"/>
                    <a:gd name="connsiteY63" fmla="*/ 61050 h 76918"/>
                    <a:gd name="connsiteX64" fmla="*/ 218782 w 488899"/>
                    <a:gd name="connsiteY64" fmla="*/ 56167 h 76918"/>
                    <a:gd name="connsiteX65" fmla="*/ 195560 w 488899"/>
                    <a:gd name="connsiteY65" fmla="*/ 48839 h 76918"/>
                    <a:gd name="connsiteX66" fmla="*/ 174782 w 488899"/>
                    <a:gd name="connsiteY66" fmla="*/ 56167 h 76918"/>
                    <a:gd name="connsiteX67" fmla="*/ 162558 w 488899"/>
                    <a:gd name="connsiteY67" fmla="*/ 61050 h 76918"/>
                    <a:gd name="connsiteX68" fmla="*/ 151559 w 488899"/>
                    <a:gd name="connsiteY68" fmla="*/ 56167 h 76918"/>
                    <a:gd name="connsiteX69" fmla="*/ 132001 w 488899"/>
                    <a:gd name="connsiteY69" fmla="*/ 48839 h 76918"/>
                    <a:gd name="connsiteX70" fmla="*/ 132001 w 488899"/>
                    <a:gd name="connsiteY70" fmla="*/ 15875 h 76918"/>
                    <a:gd name="connsiteX71" fmla="*/ 358117 w 488899"/>
                    <a:gd name="connsiteY71" fmla="*/ 15875 h 76918"/>
                    <a:gd name="connsiteX72" fmla="*/ 358117 w 488899"/>
                    <a:gd name="connsiteY72" fmla="*/ 61050 h 76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488899" h="76918">
                      <a:moveTo>
                        <a:pt x="0" y="15875"/>
                      </a:moveTo>
                      <a:lnTo>
                        <a:pt x="116113" y="15875"/>
                      </a:lnTo>
                      <a:lnTo>
                        <a:pt x="116113" y="51283"/>
                      </a:lnTo>
                      <a:cubicBezTo>
                        <a:pt x="113668" y="52503"/>
                        <a:pt x="111223" y="54941"/>
                        <a:pt x="108778" y="56167"/>
                      </a:cubicBezTo>
                      <a:cubicBezTo>
                        <a:pt x="105114" y="59831"/>
                        <a:pt x="102669" y="61050"/>
                        <a:pt x="97780" y="61050"/>
                      </a:cubicBezTo>
                      <a:cubicBezTo>
                        <a:pt x="92890" y="61050"/>
                        <a:pt x="90445" y="59831"/>
                        <a:pt x="86781" y="56167"/>
                      </a:cubicBezTo>
                      <a:cubicBezTo>
                        <a:pt x="81892" y="53722"/>
                        <a:pt x="75776" y="48839"/>
                        <a:pt x="64778" y="48839"/>
                      </a:cubicBezTo>
                      <a:cubicBezTo>
                        <a:pt x="53780" y="48839"/>
                        <a:pt x="48890" y="53722"/>
                        <a:pt x="44000" y="56167"/>
                      </a:cubicBezTo>
                      <a:cubicBezTo>
                        <a:pt x="40336" y="59831"/>
                        <a:pt x="37891" y="61050"/>
                        <a:pt x="33002" y="61050"/>
                      </a:cubicBezTo>
                      <a:cubicBezTo>
                        <a:pt x="28112" y="61050"/>
                        <a:pt x="25667" y="59831"/>
                        <a:pt x="21997" y="56167"/>
                      </a:cubicBezTo>
                      <a:cubicBezTo>
                        <a:pt x="17114" y="53722"/>
                        <a:pt x="10998" y="48839"/>
                        <a:pt x="0" y="48839"/>
                      </a:cubicBezTo>
                      <a:lnTo>
                        <a:pt x="0" y="64714"/>
                      </a:lnTo>
                      <a:cubicBezTo>
                        <a:pt x="4890" y="64714"/>
                        <a:pt x="7334" y="65933"/>
                        <a:pt x="10998" y="69597"/>
                      </a:cubicBezTo>
                      <a:cubicBezTo>
                        <a:pt x="15888" y="73261"/>
                        <a:pt x="20778" y="76919"/>
                        <a:pt x="31776" y="76919"/>
                      </a:cubicBezTo>
                      <a:cubicBezTo>
                        <a:pt x="42781" y="76919"/>
                        <a:pt x="48890" y="73261"/>
                        <a:pt x="53780" y="69597"/>
                      </a:cubicBezTo>
                      <a:cubicBezTo>
                        <a:pt x="57444" y="67152"/>
                        <a:pt x="59888" y="64714"/>
                        <a:pt x="64778" y="64714"/>
                      </a:cubicBezTo>
                      <a:cubicBezTo>
                        <a:pt x="69668" y="64714"/>
                        <a:pt x="72113" y="65933"/>
                        <a:pt x="75776" y="69597"/>
                      </a:cubicBezTo>
                      <a:cubicBezTo>
                        <a:pt x="80666" y="73261"/>
                        <a:pt x="86781" y="76919"/>
                        <a:pt x="97780" y="76919"/>
                      </a:cubicBezTo>
                      <a:cubicBezTo>
                        <a:pt x="108778" y="76919"/>
                        <a:pt x="114894" y="72036"/>
                        <a:pt x="118558" y="69597"/>
                      </a:cubicBezTo>
                      <a:cubicBezTo>
                        <a:pt x="122222" y="67152"/>
                        <a:pt x="124666" y="64714"/>
                        <a:pt x="129556" y="64714"/>
                      </a:cubicBezTo>
                      <a:cubicBezTo>
                        <a:pt x="134446" y="64714"/>
                        <a:pt x="136891" y="65933"/>
                        <a:pt x="140561" y="69597"/>
                      </a:cubicBezTo>
                      <a:cubicBezTo>
                        <a:pt x="145451" y="73261"/>
                        <a:pt x="150334" y="76919"/>
                        <a:pt x="161339" y="76919"/>
                      </a:cubicBezTo>
                      <a:cubicBezTo>
                        <a:pt x="172337" y="76919"/>
                        <a:pt x="178446" y="72036"/>
                        <a:pt x="182116" y="69597"/>
                      </a:cubicBezTo>
                      <a:cubicBezTo>
                        <a:pt x="185780" y="67152"/>
                        <a:pt x="188225" y="64714"/>
                        <a:pt x="193115" y="64714"/>
                      </a:cubicBezTo>
                      <a:cubicBezTo>
                        <a:pt x="198004" y="64714"/>
                        <a:pt x="200449" y="65933"/>
                        <a:pt x="204113" y="69597"/>
                      </a:cubicBezTo>
                      <a:cubicBezTo>
                        <a:pt x="209003" y="73261"/>
                        <a:pt x="213893" y="76919"/>
                        <a:pt x="224891" y="76919"/>
                      </a:cubicBezTo>
                      <a:cubicBezTo>
                        <a:pt x="235896" y="76919"/>
                        <a:pt x="242005" y="72036"/>
                        <a:pt x="245675" y="69597"/>
                      </a:cubicBezTo>
                      <a:cubicBezTo>
                        <a:pt x="249339" y="67152"/>
                        <a:pt x="251784" y="64714"/>
                        <a:pt x="256674" y="64714"/>
                      </a:cubicBezTo>
                      <a:cubicBezTo>
                        <a:pt x="261563" y="64714"/>
                        <a:pt x="264008" y="65933"/>
                        <a:pt x="267672" y="69597"/>
                      </a:cubicBezTo>
                      <a:cubicBezTo>
                        <a:pt x="272562" y="73261"/>
                        <a:pt x="277451" y="76919"/>
                        <a:pt x="288450" y="76919"/>
                      </a:cubicBezTo>
                      <a:cubicBezTo>
                        <a:pt x="299455" y="76919"/>
                        <a:pt x="305564" y="72036"/>
                        <a:pt x="309228" y="69597"/>
                      </a:cubicBezTo>
                      <a:cubicBezTo>
                        <a:pt x="312898" y="67152"/>
                        <a:pt x="315343" y="64714"/>
                        <a:pt x="320233" y="64714"/>
                      </a:cubicBezTo>
                      <a:cubicBezTo>
                        <a:pt x="325122" y="64714"/>
                        <a:pt x="327561" y="65933"/>
                        <a:pt x="331231" y="69597"/>
                      </a:cubicBezTo>
                      <a:cubicBezTo>
                        <a:pt x="336121" y="73261"/>
                        <a:pt x="341010" y="76919"/>
                        <a:pt x="352009" y="76919"/>
                      </a:cubicBezTo>
                      <a:cubicBezTo>
                        <a:pt x="363007" y="76919"/>
                        <a:pt x="369122" y="72036"/>
                        <a:pt x="372786" y="69597"/>
                      </a:cubicBezTo>
                      <a:cubicBezTo>
                        <a:pt x="376457" y="67152"/>
                        <a:pt x="378895" y="64714"/>
                        <a:pt x="383785" y="64714"/>
                      </a:cubicBezTo>
                      <a:cubicBezTo>
                        <a:pt x="388675" y="64714"/>
                        <a:pt x="391119" y="65933"/>
                        <a:pt x="394790" y="69597"/>
                      </a:cubicBezTo>
                      <a:cubicBezTo>
                        <a:pt x="399680" y="73261"/>
                        <a:pt x="404563" y="76919"/>
                        <a:pt x="415568" y="76919"/>
                      </a:cubicBezTo>
                      <a:cubicBezTo>
                        <a:pt x="426566" y="76919"/>
                        <a:pt x="432675" y="72036"/>
                        <a:pt x="436345" y="69597"/>
                      </a:cubicBezTo>
                      <a:cubicBezTo>
                        <a:pt x="440009" y="67152"/>
                        <a:pt x="442454" y="64714"/>
                        <a:pt x="447344" y="64714"/>
                      </a:cubicBezTo>
                      <a:cubicBezTo>
                        <a:pt x="452233" y="64714"/>
                        <a:pt x="454678" y="65933"/>
                        <a:pt x="458342" y="69597"/>
                      </a:cubicBezTo>
                      <a:cubicBezTo>
                        <a:pt x="463232" y="73261"/>
                        <a:pt x="468121" y="76919"/>
                        <a:pt x="479126" y="76919"/>
                      </a:cubicBezTo>
                      <a:lnTo>
                        <a:pt x="479126" y="61050"/>
                      </a:lnTo>
                      <a:cubicBezTo>
                        <a:pt x="474237" y="61050"/>
                        <a:pt x="471792" y="59831"/>
                        <a:pt x="468121" y="56167"/>
                      </a:cubicBezTo>
                      <a:cubicBezTo>
                        <a:pt x="463232" y="52503"/>
                        <a:pt x="458342" y="48839"/>
                        <a:pt x="447344" y="48839"/>
                      </a:cubicBezTo>
                      <a:cubicBezTo>
                        <a:pt x="436345" y="48839"/>
                        <a:pt x="430230" y="53722"/>
                        <a:pt x="426566" y="56167"/>
                      </a:cubicBezTo>
                      <a:cubicBezTo>
                        <a:pt x="422902" y="58605"/>
                        <a:pt x="420457" y="61050"/>
                        <a:pt x="415568" y="61050"/>
                      </a:cubicBezTo>
                      <a:cubicBezTo>
                        <a:pt x="410678" y="61050"/>
                        <a:pt x="408233" y="59831"/>
                        <a:pt x="404563" y="56167"/>
                      </a:cubicBezTo>
                      <a:cubicBezTo>
                        <a:pt x="408233" y="53722"/>
                        <a:pt x="402124" y="48839"/>
                        <a:pt x="391119" y="48839"/>
                      </a:cubicBezTo>
                      <a:cubicBezTo>
                        <a:pt x="383785" y="48839"/>
                        <a:pt x="378895" y="51283"/>
                        <a:pt x="375231" y="53722"/>
                      </a:cubicBezTo>
                      <a:lnTo>
                        <a:pt x="375231" y="17094"/>
                      </a:lnTo>
                      <a:lnTo>
                        <a:pt x="488899" y="17094"/>
                      </a:lnTo>
                      <a:lnTo>
                        <a:pt x="488899" y="0"/>
                      </a:lnTo>
                      <a:lnTo>
                        <a:pt x="0" y="0"/>
                      </a:lnTo>
                      <a:lnTo>
                        <a:pt x="0" y="15875"/>
                      </a:lnTo>
                      <a:close/>
                      <a:moveTo>
                        <a:pt x="358117" y="61050"/>
                      </a:moveTo>
                      <a:cubicBezTo>
                        <a:pt x="353228" y="61050"/>
                        <a:pt x="350789" y="59831"/>
                        <a:pt x="347119" y="56167"/>
                      </a:cubicBezTo>
                      <a:cubicBezTo>
                        <a:pt x="342230" y="53722"/>
                        <a:pt x="336121" y="48839"/>
                        <a:pt x="326341" y="48839"/>
                      </a:cubicBezTo>
                      <a:cubicBezTo>
                        <a:pt x="316562" y="48839"/>
                        <a:pt x="309228" y="53722"/>
                        <a:pt x="305564" y="56167"/>
                      </a:cubicBezTo>
                      <a:cubicBezTo>
                        <a:pt x="300674" y="59831"/>
                        <a:pt x="298229" y="61050"/>
                        <a:pt x="293339" y="61050"/>
                      </a:cubicBezTo>
                      <a:cubicBezTo>
                        <a:pt x="288450" y="61050"/>
                        <a:pt x="286005" y="59831"/>
                        <a:pt x="282341" y="56167"/>
                      </a:cubicBezTo>
                      <a:cubicBezTo>
                        <a:pt x="277451" y="52503"/>
                        <a:pt x="272562" y="48839"/>
                        <a:pt x="261563" y="48839"/>
                      </a:cubicBezTo>
                      <a:cubicBezTo>
                        <a:pt x="250558" y="48839"/>
                        <a:pt x="244450" y="53722"/>
                        <a:pt x="240786" y="56167"/>
                      </a:cubicBezTo>
                      <a:cubicBezTo>
                        <a:pt x="237115" y="58605"/>
                        <a:pt x="234670" y="61050"/>
                        <a:pt x="229781" y="61050"/>
                      </a:cubicBezTo>
                      <a:cubicBezTo>
                        <a:pt x="224891" y="61050"/>
                        <a:pt x="222453" y="59831"/>
                        <a:pt x="218782" y="56167"/>
                      </a:cubicBezTo>
                      <a:cubicBezTo>
                        <a:pt x="212673" y="53722"/>
                        <a:pt x="206558" y="48839"/>
                        <a:pt x="195560" y="48839"/>
                      </a:cubicBezTo>
                      <a:cubicBezTo>
                        <a:pt x="184561" y="48839"/>
                        <a:pt x="178446" y="53722"/>
                        <a:pt x="174782" y="56167"/>
                      </a:cubicBezTo>
                      <a:cubicBezTo>
                        <a:pt x="171118" y="59831"/>
                        <a:pt x="168673" y="61050"/>
                        <a:pt x="162558" y="61050"/>
                      </a:cubicBezTo>
                      <a:cubicBezTo>
                        <a:pt x="157668" y="61050"/>
                        <a:pt x="155223" y="59831"/>
                        <a:pt x="151559" y="56167"/>
                      </a:cubicBezTo>
                      <a:cubicBezTo>
                        <a:pt x="147889" y="53722"/>
                        <a:pt x="141780" y="48839"/>
                        <a:pt x="132001" y="48839"/>
                      </a:cubicBezTo>
                      <a:lnTo>
                        <a:pt x="132001" y="15875"/>
                      </a:lnTo>
                      <a:lnTo>
                        <a:pt x="358117" y="15875"/>
                      </a:lnTo>
                      <a:lnTo>
                        <a:pt x="358117" y="6105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2494">
                  <a:extLst>
                    <a:ext uri="{FF2B5EF4-FFF2-40B4-BE49-F238E27FC236}">
                      <a16:creationId xmlns:a16="http://schemas.microsoft.com/office/drawing/2014/main" id="{AC2151D0-1DF6-C644-BD28-C6EFBED077BC}"/>
                    </a:ext>
                  </a:extLst>
                </p:cNvPr>
                <p:cNvSpPr/>
                <p:nvPr/>
              </p:nvSpPr>
              <p:spPr>
                <a:xfrm>
                  <a:off x="2036737" y="5520023"/>
                  <a:ext cx="488899" cy="144077"/>
                </a:xfrm>
                <a:custGeom>
                  <a:avLst/>
                  <a:gdLst>
                    <a:gd name="connsiteX0" fmla="*/ 480346 w 488899"/>
                    <a:gd name="connsiteY0" fmla="*/ 128202 h 144077"/>
                    <a:gd name="connsiteX1" fmla="*/ 386230 w 488899"/>
                    <a:gd name="connsiteY1" fmla="*/ 57386 h 144077"/>
                    <a:gd name="connsiteX2" fmla="*/ 375231 w 488899"/>
                    <a:gd name="connsiteY2" fmla="*/ 8547 h 144077"/>
                    <a:gd name="connsiteX3" fmla="*/ 375231 w 488899"/>
                    <a:gd name="connsiteY3" fmla="*/ 0 h 144077"/>
                    <a:gd name="connsiteX4" fmla="*/ 359343 w 488899"/>
                    <a:gd name="connsiteY4" fmla="*/ 0 h 144077"/>
                    <a:gd name="connsiteX5" fmla="*/ 359343 w 488899"/>
                    <a:gd name="connsiteY5" fmla="*/ 10986 h 144077"/>
                    <a:gd name="connsiteX6" fmla="*/ 348345 w 488899"/>
                    <a:gd name="connsiteY6" fmla="*/ 56167 h 144077"/>
                    <a:gd name="connsiteX7" fmla="*/ 338565 w 488899"/>
                    <a:gd name="connsiteY7" fmla="*/ 75699 h 144077"/>
                    <a:gd name="connsiteX8" fmla="*/ 246895 w 488899"/>
                    <a:gd name="connsiteY8" fmla="*/ 124538 h 144077"/>
                    <a:gd name="connsiteX9" fmla="*/ 154004 w 488899"/>
                    <a:gd name="connsiteY9" fmla="*/ 78145 h 144077"/>
                    <a:gd name="connsiteX10" fmla="*/ 132001 w 488899"/>
                    <a:gd name="connsiteY10" fmla="*/ 6102 h 144077"/>
                    <a:gd name="connsiteX11" fmla="*/ 132001 w 488899"/>
                    <a:gd name="connsiteY11" fmla="*/ 0 h 144077"/>
                    <a:gd name="connsiteX12" fmla="*/ 116113 w 488899"/>
                    <a:gd name="connsiteY12" fmla="*/ 0 h 144077"/>
                    <a:gd name="connsiteX13" fmla="*/ 116113 w 488899"/>
                    <a:gd name="connsiteY13" fmla="*/ 10986 h 144077"/>
                    <a:gd name="connsiteX14" fmla="*/ 9779 w 488899"/>
                    <a:gd name="connsiteY14" fmla="*/ 126983 h 144077"/>
                    <a:gd name="connsiteX15" fmla="*/ 0 w 488899"/>
                    <a:gd name="connsiteY15" fmla="*/ 126983 h 144077"/>
                    <a:gd name="connsiteX16" fmla="*/ 0 w 488899"/>
                    <a:gd name="connsiteY16" fmla="*/ 144077 h 144077"/>
                    <a:gd name="connsiteX17" fmla="*/ 488899 w 488899"/>
                    <a:gd name="connsiteY17" fmla="*/ 144077 h 144077"/>
                    <a:gd name="connsiteX18" fmla="*/ 488899 w 488899"/>
                    <a:gd name="connsiteY18" fmla="*/ 126983 h 144077"/>
                    <a:gd name="connsiteX19" fmla="*/ 480346 w 488899"/>
                    <a:gd name="connsiteY19" fmla="*/ 126983 h 144077"/>
                    <a:gd name="connsiteX20" fmla="*/ 480346 w 488899"/>
                    <a:gd name="connsiteY20" fmla="*/ 128202 h 144077"/>
                    <a:gd name="connsiteX21" fmla="*/ 424121 w 488899"/>
                    <a:gd name="connsiteY21" fmla="*/ 128202 h 144077"/>
                    <a:gd name="connsiteX22" fmla="*/ 375231 w 488899"/>
                    <a:gd name="connsiteY22" fmla="*/ 128202 h 144077"/>
                    <a:gd name="connsiteX23" fmla="*/ 375231 w 488899"/>
                    <a:gd name="connsiteY23" fmla="*/ 70816 h 144077"/>
                    <a:gd name="connsiteX24" fmla="*/ 385011 w 488899"/>
                    <a:gd name="connsiteY24" fmla="*/ 89130 h 144077"/>
                    <a:gd name="connsiteX25" fmla="*/ 424121 w 488899"/>
                    <a:gd name="connsiteY25" fmla="*/ 128202 h 144077"/>
                    <a:gd name="connsiteX26" fmla="*/ 352009 w 488899"/>
                    <a:gd name="connsiteY26" fmla="*/ 85466 h 144077"/>
                    <a:gd name="connsiteX27" fmla="*/ 358117 w 488899"/>
                    <a:gd name="connsiteY27" fmla="*/ 73255 h 144077"/>
                    <a:gd name="connsiteX28" fmla="*/ 358117 w 488899"/>
                    <a:gd name="connsiteY28" fmla="*/ 128202 h 144077"/>
                    <a:gd name="connsiteX29" fmla="*/ 306783 w 488899"/>
                    <a:gd name="connsiteY29" fmla="*/ 128202 h 144077"/>
                    <a:gd name="connsiteX30" fmla="*/ 352009 w 488899"/>
                    <a:gd name="connsiteY30" fmla="*/ 85466 h 144077"/>
                    <a:gd name="connsiteX31" fmla="*/ 140561 w 488899"/>
                    <a:gd name="connsiteY31" fmla="*/ 87911 h 144077"/>
                    <a:gd name="connsiteX32" fmla="*/ 184561 w 488899"/>
                    <a:gd name="connsiteY32" fmla="*/ 128202 h 144077"/>
                    <a:gd name="connsiteX33" fmla="*/ 132001 w 488899"/>
                    <a:gd name="connsiteY33" fmla="*/ 128202 h 144077"/>
                    <a:gd name="connsiteX34" fmla="*/ 132001 w 488899"/>
                    <a:gd name="connsiteY34" fmla="*/ 74480 h 144077"/>
                    <a:gd name="connsiteX35" fmla="*/ 140561 w 488899"/>
                    <a:gd name="connsiteY35" fmla="*/ 87911 h 144077"/>
                    <a:gd name="connsiteX36" fmla="*/ 106334 w 488899"/>
                    <a:gd name="connsiteY36" fmla="*/ 89130 h 144077"/>
                    <a:gd name="connsiteX37" fmla="*/ 116113 w 488899"/>
                    <a:gd name="connsiteY37" fmla="*/ 70816 h 144077"/>
                    <a:gd name="connsiteX38" fmla="*/ 116113 w 488899"/>
                    <a:gd name="connsiteY38" fmla="*/ 128202 h 144077"/>
                    <a:gd name="connsiteX39" fmla="*/ 67223 w 488899"/>
                    <a:gd name="connsiteY39" fmla="*/ 128202 h 144077"/>
                    <a:gd name="connsiteX40" fmla="*/ 106334 w 488899"/>
                    <a:gd name="connsiteY40" fmla="*/ 89130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88899" h="144077">
                      <a:moveTo>
                        <a:pt x="480346" y="128202"/>
                      </a:moveTo>
                      <a:cubicBezTo>
                        <a:pt x="429011" y="128202"/>
                        <a:pt x="400899" y="91575"/>
                        <a:pt x="386230" y="57386"/>
                      </a:cubicBezTo>
                      <a:cubicBezTo>
                        <a:pt x="377676" y="37847"/>
                        <a:pt x="375231" y="19533"/>
                        <a:pt x="375231" y="8547"/>
                      </a:cubicBezTo>
                      <a:lnTo>
                        <a:pt x="375231" y="0"/>
                      </a:lnTo>
                      <a:lnTo>
                        <a:pt x="359343" y="0"/>
                      </a:lnTo>
                      <a:lnTo>
                        <a:pt x="359343" y="10986"/>
                      </a:lnTo>
                      <a:cubicBezTo>
                        <a:pt x="359343" y="21978"/>
                        <a:pt x="355673" y="39072"/>
                        <a:pt x="348345" y="56167"/>
                      </a:cubicBezTo>
                      <a:cubicBezTo>
                        <a:pt x="345900" y="62269"/>
                        <a:pt x="342230" y="69597"/>
                        <a:pt x="338565" y="75699"/>
                      </a:cubicBezTo>
                      <a:cubicBezTo>
                        <a:pt x="319007" y="107444"/>
                        <a:pt x="288450" y="124538"/>
                        <a:pt x="246895" y="124538"/>
                      </a:cubicBezTo>
                      <a:cubicBezTo>
                        <a:pt x="205339" y="124538"/>
                        <a:pt x="174782" y="108663"/>
                        <a:pt x="154004" y="78145"/>
                      </a:cubicBezTo>
                      <a:cubicBezTo>
                        <a:pt x="138116" y="53722"/>
                        <a:pt x="132001" y="24416"/>
                        <a:pt x="132001" y="6102"/>
                      </a:cubicBezTo>
                      <a:lnTo>
                        <a:pt x="132001" y="0"/>
                      </a:lnTo>
                      <a:lnTo>
                        <a:pt x="116113" y="0"/>
                      </a:lnTo>
                      <a:lnTo>
                        <a:pt x="116113" y="10986"/>
                      </a:lnTo>
                      <a:cubicBezTo>
                        <a:pt x="113668" y="45175"/>
                        <a:pt x="86781" y="126983"/>
                        <a:pt x="9779" y="126983"/>
                      </a:cubicBezTo>
                      <a:lnTo>
                        <a:pt x="0" y="126983"/>
                      </a:lnTo>
                      <a:lnTo>
                        <a:pt x="0" y="144077"/>
                      </a:lnTo>
                      <a:lnTo>
                        <a:pt x="488899" y="144077"/>
                      </a:lnTo>
                      <a:lnTo>
                        <a:pt x="488899" y="126983"/>
                      </a:lnTo>
                      <a:lnTo>
                        <a:pt x="480346" y="126983"/>
                      </a:lnTo>
                      <a:lnTo>
                        <a:pt x="480346" y="128202"/>
                      </a:lnTo>
                      <a:close/>
                      <a:moveTo>
                        <a:pt x="424121" y="128202"/>
                      </a:moveTo>
                      <a:lnTo>
                        <a:pt x="375231" y="128202"/>
                      </a:lnTo>
                      <a:lnTo>
                        <a:pt x="375231" y="70816"/>
                      </a:lnTo>
                      <a:cubicBezTo>
                        <a:pt x="377676" y="76919"/>
                        <a:pt x="381340" y="83028"/>
                        <a:pt x="385011" y="89130"/>
                      </a:cubicBezTo>
                      <a:cubicBezTo>
                        <a:pt x="393564" y="102561"/>
                        <a:pt x="405788" y="117210"/>
                        <a:pt x="424121" y="128202"/>
                      </a:cubicBezTo>
                      <a:close/>
                      <a:moveTo>
                        <a:pt x="352009" y="85466"/>
                      </a:moveTo>
                      <a:cubicBezTo>
                        <a:pt x="354454" y="81802"/>
                        <a:pt x="356898" y="76919"/>
                        <a:pt x="358117" y="73255"/>
                      </a:cubicBezTo>
                      <a:lnTo>
                        <a:pt x="358117" y="128202"/>
                      </a:lnTo>
                      <a:lnTo>
                        <a:pt x="306783" y="128202"/>
                      </a:lnTo>
                      <a:cubicBezTo>
                        <a:pt x="328786" y="117210"/>
                        <a:pt x="342230" y="101341"/>
                        <a:pt x="352009" y="85466"/>
                      </a:cubicBezTo>
                      <a:close/>
                      <a:moveTo>
                        <a:pt x="140561" y="87911"/>
                      </a:moveTo>
                      <a:cubicBezTo>
                        <a:pt x="149115" y="101341"/>
                        <a:pt x="163783" y="117210"/>
                        <a:pt x="184561" y="128202"/>
                      </a:cubicBezTo>
                      <a:lnTo>
                        <a:pt x="132001" y="128202"/>
                      </a:lnTo>
                      <a:lnTo>
                        <a:pt x="132001" y="74480"/>
                      </a:lnTo>
                      <a:cubicBezTo>
                        <a:pt x="134446" y="79363"/>
                        <a:pt x="136891" y="84247"/>
                        <a:pt x="140561" y="87911"/>
                      </a:cubicBezTo>
                      <a:close/>
                      <a:moveTo>
                        <a:pt x="106334" y="89130"/>
                      </a:moveTo>
                      <a:cubicBezTo>
                        <a:pt x="110004" y="83028"/>
                        <a:pt x="113668" y="76919"/>
                        <a:pt x="116113" y="70816"/>
                      </a:cubicBezTo>
                      <a:lnTo>
                        <a:pt x="116113" y="128202"/>
                      </a:lnTo>
                      <a:lnTo>
                        <a:pt x="67223" y="128202"/>
                      </a:lnTo>
                      <a:cubicBezTo>
                        <a:pt x="85556" y="117210"/>
                        <a:pt x="97780" y="102561"/>
                        <a:pt x="106334" y="89130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2495">
                  <a:extLst>
                    <a:ext uri="{FF2B5EF4-FFF2-40B4-BE49-F238E27FC236}">
                      <a16:creationId xmlns:a16="http://schemas.microsoft.com/office/drawing/2014/main" id="{8939A83B-5D12-2843-B10C-F6AB10A9914F}"/>
                    </a:ext>
                  </a:extLst>
                </p:cNvPr>
                <p:cNvSpPr/>
                <p:nvPr/>
              </p:nvSpPr>
              <p:spPr>
                <a:xfrm>
                  <a:off x="2036737" y="5762997"/>
                  <a:ext cx="479126" cy="28080"/>
                </a:xfrm>
                <a:custGeom>
                  <a:avLst/>
                  <a:gdLst>
                    <a:gd name="connsiteX0" fmla="*/ 455897 w 479126"/>
                    <a:gd name="connsiteY0" fmla="*/ 0 h 28080"/>
                    <a:gd name="connsiteX1" fmla="*/ 435120 w 479126"/>
                    <a:gd name="connsiteY1" fmla="*/ 7328 h 28080"/>
                    <a:gd name="connsiteX2" fmla="*/ 424121 w 479126"/>
                    <a:gd name="connsiteY2" fmla="*/ 12211 h 28080"/>
                    <a:gd name="connsiteX3" fmla="*/ 413123 w 479126"/>
                    <a:gd name="connsiteY3" fmla="*/ 7328 h 28080"/>
                    <a:gd name="connsiteX4" fmla="*/ 392345 w 479126"/>
                    <a:gd name="connsiteY4" fmla="*/ 0 h 28080"/>
                    <a:gd name="connsiteX5" fmla="*/ 371567 w 479126"/>
                    <a:gd name="connsiteY5" fmla="*/ 7328 h 28080"/>
                    <a:gd name="connsiteX6" fmla="*/ 360562 w 479126"/>
                    <a:gd name="connsiteY6" fmla="*/ 12211 h 28080"/>
                    <a:gd name="connsiteX7" fmla="*/ 349564 w 479126"/>
                    <a:gd name="connsiteY7" fmla="*/ 7328 h 28080"/>
                    <a:gd name="connsiteX8" fmla="*/ 328786 w 479126"/>
                    <a:gd name="connsiteY8" fmla="*/ 0 h 28080"/>
                    <a:gd name="connsiteX9" fmla="*/ 308008 w 479126"/>
                    <a:gd name="connsiteY9" fmla="*/ 7328 h 28080"/>
                    <a:gd name="connsiteX10" fmla="*/ 297010 w 479126"/>
                    <a:gd name="connsiteY10" fmla="*/ 12211 h 28080"/>
                    <a:gd name="connsiteX11" fmla="*/ 286005 w 479126"/>
                    <a:gd name="connsiteY11" fmla="*/ 7328 h 28080"/>
                    <a:gd name="connsiteX12" fmla="*/ 265227 w 479126"/>
                    <a:gd name="connsiteY12" fmla="*/ 0 h 28080"/>
                    <a:gd name="connsiteX13" fmla="*/ 244450 w 479126"/>
                    <a:gd name="connsiteY13" fmla="*/ 7328 h 28080"/>
                    <a:gd name="connsiteX14" fmla="*/ 233451 w 479126"/>
                    <a:gd name="connsiteY14" fmla="*/ 12211 h 28080"/>
                    <a:gd name="connsiteX15" fmla="*/ 222453 w 479126"/>
                    <a:gd name="connsiteY15" fmla="*/ 7328 h 28080"/>
                    <a:gd name="connsiteX16" fmla="*/ 201669 w 479126"/>
                    <a:gd name="connsiteY16" fmla="*/ 0 h 28080"/>
                    <a:gd name="connsiteX17" fmla="*/ 180891 w 479126"/>
                    <a:gd name="connsiteY17" fmla="*/ 7328 h 28080"/>
                    <a:gd name="connsiteX18" fmla="*/ 169892 w 479126"/>
                    <a:gd name="connsiteY18" fmla="*/ 12211 h 28080"/>
                    <a:gd name="connsiteX19" fmla="*/ 158894 w 479126"/>
                    <a:gd name="connsiteY19" fmla="*/ 7328 h 28080"/>
                    <a:gd name="connsiteX20" fmla="*/ 138116 w 479126"/>
                    <a:gd name="connsiteY20" fmla="*/ 0 h 28080"/>
                    <a:gd name="connsiteX21" fmla="*/ 117338 w 479126"/>
                    <a:gd name="connsiteY21" fmla="*/ 7328 h 28080"/>
                    <a:gd name="connsiteX22" fmla="*/ 106334 w 479126"/>
                    <a:gd name="connsiteY22" fmla="*/ 12211 h 28080"/>
                    <a:gd name="connsiteX23" fmla="*/ 95335 w 479126"/>
                    <a:gd name="connsiteY23" fmla="*/ 7328 h 28080"/>
                    <a:gd name="connsiteX24" fmla="*/ 74557 w 479126"/>
                    <a:gd name="connsiteY24" fmla="*/ 0 h 28080"/>
                    <a:gd name="connsiteX25" fmla="*/ 44000 w 479126"/>
                    <a:gd name="connsiteY25" fmla="*/ 7328 h 28080"/>
                    <a:gd name="connsiteX26" fmla="*/ 33002 w 479126"/>
                    <a:gd name="connsiteY26" fmla="*/ 12211 h 28080"/>
                    <a:gd name="connsiteX27" fmla="*/ 21997 w 479126"/>
                    <a:gd name="connsiteY27" fmla="*/ 7328 h 28080"/>
                    <a:gd name="connsiteX28" fmla="*/ 0 w 479126"/>
                    <a:gd name="connsiteY28" fmla="*/ 0 h 28080"/>
                    <a:gd name="connsiteX29" fmla="*/ 0 w 479126"/>
                    <a:gd name="connsiteY29" fmla="*/ 15875 h 28080"/>
                    <a:gd name="connsiteX30" fmla="*/ 10998 w 479126"/>
                    <a:gd name="connsiteY30" fmla="*/ 20759 h 28080"/>
                    <a:gd name="connsiteX31" fmla="*/ 33002 w 479126"/>
                    <a:gd name="connsiteY31" fmla="*/ 28080 h 28080"/>
                    <a:gd name="connsiteX32" fmla="*/ 53780 w 479126"/>
                    <a:gd name="connsiteY32" fmla="*/ 20759 h 28080"/>
                    <a:gd name="connsiteX33" fmla="*/ 64778 w 479126"/>
                    <a:gd name="connsiteY33" fmla="*/ 15875 h 28080"/>
                    <a:gd name="connsiteX34" fmla="*/ 75776 w 479126"/>
                    <a:gd name="connsiteY34" fmla="*/ 20759 h 28080"/>
                    <a:gd name="connsiteX35" fmla="*/ 97780 w 479126"/>
                    <a:gd name="connsiteY35" fmla="*/ 28080 h 28080"/>
                    <a:gd name="connsiteX36" fmla="*/ 118558 w 479126"/>
                    <a:gd name="connsiteY36" fmla="*/ 20759 h 28080"/>
                    <a:gd name="connsiteX37" fmla="*/ 129556 w 479126"/>
                    <a:gd name="connsiteY37" fmla="*/ 15875 h 28080"/>
                    <a:gd name="connsiteX38" fmla="*/ 140561 w 479126"/>
                    <a:gd name="connsiteY38" fmla="*/ 20759 h 28080"/>
                    <a:gd name="connsiteX39" fmla="*/ 161339 w 479126"/>
                    <a:gd name="connsiteY39" fmla="*/ 28080 h 28080"/>
                    <a:gd name="connsiteX40" fmla="*/ 182116 w 479126"/>
                    <a:gd name="connsiteY40" fmla="*/ 20759 h 28080"/>
                    <a:gd name="connsiteX41" fmla="*/ 193115 w 479126"/>
                    <a:gd name="connsiteY41" fmla="*/ 15875 h 28080"/>
                    <a:gd name="connsiteX42" fmla="*/ 204113 w 479126"/>
                    <a:gd name="connsiteY42" fmla="*/ 20759 h 28080"/>
                    <a:gd name="connsiteX43" fmla="*/ 224891 w 479126"/>
                    <a:gd name="connsiteY43" fmla="*/ 28080 h 28080"/>
                    <a:gd name="connsiteX44" fmla="*/ 245675 w 479126"/>
                    <a:gd name="connsiteY44" fmla="*/ 20759 h 28080"/>
                    <a:gd name="connsiteX45" fmla="*/ 256674 w 479126"/>
                    <a:gd name="connsiteY45" fmla="*/ 15875 h 28080"/>
                    <a:gd name="connsiteX46" fmla="*/ 267672 w 479126"/>
                    <a:gd name="connsiteY46" fmla="*/ 20759 h 28080"/>
                    <a:gd name="connsiteX47" fmla="*/ 288450 w 479126"/>
                    <a:gd name="connsiteY47" fmla="*/ 28080 h 28080"/>
                    <a:gd name="connsiteX48" fmla="*/ 309228 w 479126"/>
                    <a:gd name="connsiteY48" fmla="*/ 20759 h 28080"/>
                    <a:gd name="connsiteX49" fmla="*/ 320233 w 479126"/>
                    <a:gd name="connsiteY49" fmla="*/ 15875 h 28080"/>
                    <a:gd name="connsiteX50" fmla="*/ 331231 w 479126"/>
                    <a:gd name="connsiteY50" fmla="*/ 20759 h 28080"/>
                    <a:gd name="connsiteX51" fmla="*/ 352009 w 479126"/>
                    <a:gd name="connsiteY51" fmla="*/ 28080 h 28080"/>
                    <a:gd name="connsiteX52" fmla="*/ 372786 w 479126"/>
                    <a:gd name="connsiteY52" fmla="*/ 20759 h 28080"/>
                    <a:gd name="connsiteX53" fmla="*/ 383785 w 479126"/>
                    <a:gd name="connsiteY53" fmla="*/ 15875 h 28080"/>
                    <a:gd name="connsiteX54" fmla="*/ 394790 w 479126"/>
                    <a:gd name="connsiteY54" fmla="*/ 20759 h 28080"/>
                    <a:gd name="connsiteX55" fmla="*/ 415568 w 479126"/>
                    <a:gd name="connsiteY55" fmla="*/ 28080 h 28080"/>
                    <a:gd name="connsiteX56" fmla="*/ 436345 w 479126"/>
                    <a:gd name="connsiteY56" fmla="*/ 20759 h 28080"/>
                    <a:gd name="connsiteX57" fmla="*/ 447344 w 479126"/>
                    <a:gd name="connsiteY57" fmla="*/ 15875 h 28080"/>
                    <a:gd name="connsiteX58" fmla="*/ 458342 w 479126"/>
                    <a:gd name="connsiteY58" fmla="*/ 20759 h 28080"/>
                    <a:gd name="connsiteX59" fmla="*/ 479126 w 479126"/>
                    <a:gd name="connsiteY59" fmla="*/ 28080 h 28080"/>
                    <a:gd name="connsiteX60" fmla="*/ 479126 w 479126"/>
                    <a:gd name="connsiteY60" fmla="*/ 12211 h 28080"/>
                    <a:gd name="connsiteX61" fmla="*/ 468121 w 479126"/>
                    <a:gd name="connsiteY61" fmla="*/ 7328 h 28080"/>
                    <a:gd name="connsiteX62" fmla="*/ 455897 w 479126"/>
                    <a:gd name="connsiteY62" fmla="*/ 0 h 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79126" h="28080">
                      <a:moveTo>
                        <a:pt x="455897" y="0"/>
                      </a:moveTo>
                      <a:cubicBezTo>
                        <a:pt x="444899" y="0"/>
                        <a:pt x="438790" y="4884"/>
                        <a:pt x="435120" y="7328"/>
                      </a:cubicBezTo>
                      <a:cubicBezTo>
                        <a:pt x="431456" y="9767"/>
                        <a:pt x="429011" y="12211"/>
                        <a:pt x="424121" y="12211"/>
                      </a:cubicBezTo>
                      <a:cubicBezTo>
                        <a:pt x="419232" y="12211"/>
                        <a:pt x="416787" y="10986"/>
                        <a:pt x="413123" y="7328"/>
                      </a:cubicBezTo>
                      <a:cubicBezTo>
                        <a:pt x="408233" y="3664"/>
                        <a:pt x="403343" y="0"/>
                        <a:pt x="392345" y="0"/>
                      </a:cubicBezTo>
                      <a:cubicBezTo>
                        <a:pt x="381340" y="0"/>
                        <a:pt x="375231" y="4884"/>
                        <a:pt x="371567" y="7328"/>
                      </a:cubicBezTo>
                      <a:cubicBezTo>
                        <a:pt x="367897" y="9767"/>
                        <a:pt x="365452" y="12211"/>
                        <a:pt x="360562" y="12211"/>
                      </a:cubicBezTo>
                      <a:cubicBezTo>
                        <a:pt x="355673" y="12211"/>
                        <a:pt x="353228" y="10986"/>
                        <a:pt x="349564" y="7328"/>
                      </a:cubicBezTo>
                      <a:cubicBezTo>
                        <a:pt x="344674" y="3664"/>
                        <a:pt x="339785" y="0"/>
                        <a:pt x="328786" y="0"/>
                      </a:cubicBezTo>
                      <a:cubicBezTo>
                        <a:pt x="317788" y="0"/>
                        <a:pt x="311673" y="4884"/>
                        <a:pt x="308008" y="7328"/>
                      </a:cubicBezTo>
                      <a:cubicBezTo>
                        <a:pt x="304338" y="9767"/>
                        <a:pt x="301893" y="12211"/>
                        <a:pt x="297010" y="12211"/>
                      </a:cubicBezTo>
                      <a:cubicBezTo>
                        <a:pt x="292120" y="12211"/>
                        <a:pt x="289676" y="10986"/>
                        <a:pt x="286005" y="7328"/>
                      </a:cubicBezTo>
                      <a:cubicBezTo>
                        <a:pt x="281115" y="3664"/>
                        <a:pt x="276226" y="0"/>
                        <a:pt x="265227" y="0"/>
                      </a:cubicBezTo>
                      <a:cubicBezTo>
                        <a:pt x="254229" y="0"/>
                        <a:pt x="248120" y="4884"/>
                        <a:pt x="244450" y="7328"/>
                      </a:cubicBezTo>
                      <a:cubicBezTo>
                        <a:pt x="240786" y="9767"/>
                        <a:pt x="238341" y="12211"/>
                        <a:pt x="233451" y="12211"/>
                      </a:cubicBezTo>
                      <a:cubicBezTo>
                        <a:pt x="228561" y="12211"/>
                        <a:pt x="226117" y="10986"/>
                        <a:pt x="222453" y="7328"/>
                      </a:cubicBezTo>
                      <a:cubicBezTo>
                        <a:pt x="217563" y="3664"/>
                        <a:pt x="212673" y="0"/>
                        <a:pt x="201669" y="0"/>
                      </a:cubicBezTo>
                      <a:cubicBezTo>
                        <a:pt x="190670" y="0"/>
                        <a:pt x="184561" y="4884"/>
                        <a:pt x="180891" y="7328"/>
                      </a:cubicBezTo>
                      <a:cubicBezTo>
                        <a:pt x="177227" y="9767"/>
                        <a:pt x="174782" y="12211"/>
                        <a:pt x="169892" y="12211"/>
                      </a:cubicBezTo>
                      <a:cubicBezTo>
                        <a:pt x="165003" y="12211"/>
                        <a:pt x="162558" y="10986"/>
                        <a:pt x="158894" y="7328"/>
                      </a:cubicBezTo>
                      <a:cubicBezTo>
                        <a:pt x="154004" y="3664"/>
                        <a:pt x="149115" y="0"/>
                        <a:pt x="138116" y="0"/>
                      </a:cubicBezTo>
                      <a:cubicBezTo>
                        <a:pt x="127111" y="0"/>
                        <a:pt x="121002" y="4884"/>
                        <a:pt x="117338" y="7328"/>
                      </a:cubicBezTo>
                      <a:cubicBezTo>
                        <a:pt x="113668" y="9767"/>
                        <a:pt x="111223" y="12211"/>
                        <a:pt x="106334" y="12211"/>
                      </a:cubicBezTo>
                      <a:cubicBezTo>
                        <a:pt x="101444" y="12211"/>
                        <a:pt x="98999" y="10986"/>
                        <a:pt x="95335" y="7328"/>
                      </a:cubicBezTo>
                      <a:cubicBezTo>
                        <a:pt x="90445" y="3664"/>
                        <a:pt x="85556" y="0"/>
                        <a:pt x="74557" y="0"/>
                      </a:cubicBezTo>
                      <a:cubicBezTo>
                        <a:pt x="63559" y="0"/>
                        <a:pt x="48890" y="3664"/>
                        <a:pt x="44000" y="7328"/>
                      </a:cubicBezTo>
                      <a:cubicBezTo>
                        <a:pt x="40336" y="9767"/>
                        <a:pt x="37891" y="12211"/>
                        <a:pt x="33002" y="12211"/>
                      </a:cubicBezTo>
                      <a:cubicBezTo>
                        <a:pt x="28112" y="12211"/>
                        <a:pt x="25667" y="10986"/>
                        <a:pt x="21997" y="7328"/>
                      </a:cubicBezTo>
                      <a:cubicBezTo>
                        <a:pt x="17114" y="3664"/>
                        <a:pt x="10998" y="0"/>
                        <a:pt x="0" y="0"/>
                      </a:cubicBezTo>
                      <a:lnTo>
                        <a:pt x="0" y="15875"/>
                      </a:lnTo>
                      <a:cubicBezTo>
                        <a:pt x="4890" y="15875"/>
                        <a:pt x="7334" y="17094"/>
                        <a:pt x="10998" y="20759"/>
                      </a:cubicBezTo>
                      <a:cubicBezTo>
                        <a:pt x="15888" y="23197"/>
                        <a:pt x="21997" y="28080"/>
                        <a:pt x="33002" y="28080"/>
                      </a:cubicBezTo>
                      <a:cubicBezTo>
                        <a:pt x="44000" y="28080"/>
                        <a:pt x="50109" y="23197"/>
                        <a:pt x="53780" y="20759"/>
                      </a:cubicBezTo>
                      <a:cubicBezTo>
                        <a:pt x="57444" y="17094"/>
                        <a:pt x="59888" y="15875"/>
                        <a:pt x="64778" y="15875"/>
                      </a:cubicBezTo>
                      <a:cubicBezTo>
                        <a:pt x="69668" y="15875"/>
                        <a:pt x="72113" y="17094"/>
                        <a:pt x="75776" y="20759"/>
                      </a:cubicBezTo>
                      <a:cubicBezTo>
                        <a:pt x="80666" y="23197"/>
                        <a:pt x="86781" y="28080"/>
                        <a:pt x="97780" y="28080"/>
                      </a:cubicBezTo>
                      <a:cubicBezTo>
                        <a:pt x="108778" y="28080"/>
                        <a:pt x="114894" y="23197"/>
                        <a:pt x="118558" y="20759"/>
                      </a:cubicBezTo>
                      <a:cubicBezTo>
                        <a:pt x="122222" y="18314"/>
                        <a:pt x="124666" y="15875"/>
                        <a:pt x="129556" y="15875"/>
                      </a:cubicBezTo>
                      <a:cubicBezTo>
                        <a:pt x="134446" y="15875"/>
                        <a:pt x="136891" y="17094"/>
                        <a:pt x="140561" y="20759"/>
                      </a:cubicBezTo>
                      <a:cubicBezTo>
                        <a:pt x="145451" y="24423"/>
                        <a:pt x="150334" y="28080"/>
                        <a:pt x="161339" y="28080"/>
                      </a:cubicBezTo>
                      <a:cubicBezTo>
                        <a:pt x="172337" y="28080"/>
                        <a:pt x="178446" y="23197"/>
                        <a:pt x="182116" y="20759"/>
                      </a:cubicBezTo>
                      <a:cubicBezTo>
                        <a:pt x="185780" y="18314"/>
                        <a:pt x="188225" y="15875"/>
                        <a:pt x="193115" y="15875"/>
                      </a:cubicBezTo>
                      <a:cubicBezTo>
                        <a:pt x="198004" y="15875"/>
                        <a:pt x="200449" y="17094"/>
                        <a:pt x="204113" y="20759"/>
                      </a:cubicBezTo>
                      <a:cubicBezTo>
                        <a:pt x="209003" y="24423"/>
                        <a:pt x="213893" y="28080"/>
                        <a:pt x="224891" y="28080"/>
                      </a:cubicBezTo>
                      <a:cubicBezTo>
                        <a:pt x="235896" y="28080"/>
                        <a:pt x="242005" y="23197"/>
                        <a:pt x="245675" y="20759"/>
                      </a:cubicBezTo>
                      <a:cubicBezTo>
                        <a:pt x="249339" y="18314"/>
                        <a:pt x="251784" y="15875"/>
                        <a:pt x="256674" y="15875"/>
                      </a:cubicBezTo>
                      <a:cubicBezTo>
                        <a:pt x="261563" y="15875"/>
                        <a:pt x="264008" y="17094"/>
                        <a:pt x="267672" y="20759"/>
                      </a:cubicBezTo>
                      <a:cubicBezTo>
                        <a:pt x="272562" y="24423"/>
                        <a:pt x="277451" y="28080"/>
                        <a:pt x="288450" y="28080"/>
                      </a:cubicBezTo>
                      <a:cubicBezTo>
                        <a:pt x="299455" y="28080"/>
                        <a:pt x="305564" y="23197"/>
                        <a:pt x="309228" y="20759"/>
                      </a:cubicBezTo>
                      <a:cubicBezTo>
                        <a:pt x="312898" y="18314"/>
                        <a:pt x="315343" y="15875"/>
                        <a:pt x="320233" y="15875"/>
                      </a:cubicBezTo>
                      <a:cubicBezTo>
                        <a:pt x="325122" y="15875"/>
                        <a:pt x="327561" y="17094"/>
                        <a:pt x="331231" y="20759"/>
                      </a:cubicBezTo>
                      <a:cubicBezTo>
                        <a:pt x="336121" y="24423"/>
                        <a:pt x="341010" y="28080"/>
                        <a:pt x="352009" y="28080"/>
                      </a:cubicBezTo>
                      <a:cubicBezTo>
                        <a:pt x="363007" y="28080"/>
                        <a:pt x="369122" y="23197"/>
                        <a:pt x="372786" y="20759"/>
                      </a:cubicBezTo>
                      <a:cubicBezTo>
                        <a:pt x="376457" y="18314"/>
                        <a:pt x="378895" y="15875"/>
                        <a:pt x="383785" y="15875"/>
                      </a:cubicBezTo>
                      <a:cubicBezTo>
                        <a:pt x="388675" y="15875"/>
                        <a:pt x="391119" y="17094"/>
                        <a:pt x="394790" y="20759"/>
                      </a:cubicBezTo>
                      <a:cubicBezTo>
                        <a:pt x="399680" y="24423"/>
                        <a:pt x="404563" y="28080"/>
                        <a:pt x="415568" y="28080"/>
                      </a:cubicBezTo>
                      <a:cubicBezTo>
                        <a:pt x="426566" y="28080"/>
                        <a:pt x="432675" y="23197"/>
                        <a:pt x="436345" y="20759"/>
                      </a:cubicBezTo>
                      <a:cubicBezTo>
                        <a:pt x="440009" y="18314"/>
                        <a:pt x="442454" y="15875"/>
                        <a:pt x="447344" y="15875"/>
                      </a:cubicBezTo>
                      <a:cubicBezTo>
                        <a:pt x="452233" y="15875"/>
                        <a:pt x="454678" y="17094"/>
                        <a:pt x="458342" y="20759"/>
                      </a:cubicBezTo>
                      <a:cubicBezTo>
                        <a:pt x="463232" y="24423"/>
                        <a:pt x="468121" y="28080"/>
                        <a:pt x="479126" y="28080"/>
                      </a:cubicBezTo>
                      <a:lnTo>
                        <a:pt x="479126" y="12211"/>
                      </a:lnTo>
                      <a:cubicBezTo>
                        <a:pt x="474237" y="12211"/>
                        <a:pt x="471792" y="10986"/>
                        <a:pt x="468121" y="7328"/>
                      </a:cubicBezTo>
                      <a:cubicBezTo>
                        <a:pt x="473011" y="3664"/>
                        <a:pt x="466902" y="0"/>
                        <a:pt x="455897" y="0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80FF96-B44B-844A-84B6-639830EC5212}"/>
                </a:ext>
              </a:extLst>
            </p:cNvPr>
            <p:cNvSpPr txBox="1"/>
            <p:nvPr/>
          </p:nvSpPr>
          <p:spPr>
            <a:xfrm>
              <a:off x="1916178" y="5762747"/>
              <a:ext cx="734728" cy="226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8" spc="0" baseline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rPr>
                <a:t>GoldenGate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7FA490D-CAC1-564E-B2A9-37532E9153FC}"/>
              </a:ext>
            </a:extLst>
          </p:cNvPr>
          <p:cNvCxnSpPr>
            <a:cxnSpLocks/>
          </p:cNvCxnSpPr>
          <p:nvPr/>
        </p:nvCxnSpPr>
        <p:spPr bwMode="auto">
          <a:xfrm>
            <a:off x="6675373" y="3570276"/>
            <a:ext cx="1002520" cy="19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arrow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4B751FB-B3BF-9D43-B35E-A1DF4BB32726}"/>
              </a:ext>
            </a:extLst>
          </p:cNvPr>
          <p:cNvSpPr/>
          <p:nvPr/>
        </p:nvSpPr>
        <p:spPr>
          <a:xfrm>
            <a:off x="4124730" y="3407039"/>
            <a:ext cx="314101" cy="378429"/>
          </a:xfrm>
          <a:prstGeom prst="rect">
            <a:avLst/>
          </a:prstGeom>
          <a:solidFill>
            <a:srgbClr val="E5DBBE"/>
          </a:solidFill>
          <a:ln w="285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4355E5-B01D-6F41-9A62-E300C940BD56}"/>
              </a:ext>
            </a:extLst>
          </p:cNvPr>
          <p:cNvSpPr/>
          <p:nvPr/>
        </p:nvSpPr>
        <p:spPr>
          <a:xfrm>
            <a:off x="6316869" y="3417410"/>
            <a:ext cx="314101" cy="378429"/>
          </a:xfrm>
          <a:prstGeom prst="rect">
            <a:avLst/>
          </a:prstGeom>
          <a:solidFill>
            <a:srgbClr val="E5DBBE"/>
          </a:solidFill>
          <a:ln w="285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09DD21-3EB2-D84D-8EA9-A9353FA4C6E9}"/>
              </a:ext>
            </a:extLst>
          </p:cNvPr>
          <p:cNvSpPr/>
          <p:nvPr/>
        </p:nvSpPr>
        <p:spPr>
          <a:xfrm>
            <a:off x="4071229" y="3380717"/>
            <a:ext cx="314101" cy="378429"/>
          </a:xfrm>
          <a:prstGeom prst="rect">
            <a:avLst/>
          </a:prstGeom>
          <a:solidFill>
            <a:srgbClr val="E5DBBE"/>
          </a:solidFill>
          <a:ln w="285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5B4333-D60E-114C-9FA6-57201645271C}"/>
              </a:ext>
            </a:extLst>
          </p:cNvPr>
          <p:cNvSpPr/>
          <p:nvPr/>
        </p:nvSpPr>
        <p:spPr>
          <a:xfrm>
            <a:off x="6266838" y="3363694"/>
            <a:ext cx="314101" cy="378429"/>
          </a:xfrm>
          <a:prstGeom prst="rect">
            <a:avLst/>
          </a:prstGeom>
          <a:solidFill>
            <a:srgbClr val="E5DBBE"/>
          </a:solidFill>
          <a:ln w="285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A384A-46C1-0C44-B4A3-78A93000123A}"/>
              </a:ext>
            </a:extLst>
          </p:cNvPr>
          <p:cNvSpPr txBox="1"/>
          <p:nvPr/>
        </p:nvSpPr>
        <p:spPr>
          <a:xfrm>
            <a:off x="3674893" y="3114570"/>
            <a:ext cx="76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arla Medium" panose="020B0004030503030003" pitchFamily="34" charset="0"/>
                <a:ea typeface="Inter Medium" panose="02000503000000020004" pitchFamily="2" charset="0"/>
              </a:rPr>
              <a:t>Trail File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E11EE2-2AD0-B244-9D91-372B1E9CF48C}"/>
              </a:ext>
            </a:extLst>
          </p:cNvPr>
          <p:cNvSpPr txBox="1"/>
          <p:nvPr/>
        </p:nvSpPr>
        <p:spPr>
          <a:xfrm>
            <a:off x="6096000" y="3110532"/>
            <a:ext cx="76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Karla Medium" panose="020B0004030503030003" pitchFamily="34" charset="0"/>
                <a:ea typeface="Inter Medium" panose="02000503000000020004" pitchFamily="2" charset="0"/>
              </a:rPr>
              <a:t>Trail File</a:t>
            </a:r>
          </a:p>
        </p:txBody>
      </p:sp>
      <p:grpSp>
        <p:nvGrpSpPr>
          <p:cNvPr id="77" name="Graphic 2">
            <a:extLst>
              <a:ext uri="{FF2B5EF4-FFF2-40B4-BE49-F238E27FC236}">
                <a16:creationId xmlns:a16="http://schemas.microsoft.com/office/drawing/2014/main" id="{AFD90E44-176D-664E-B333-A1E89D39BD89}"/>
              </a:ext>
            </a:extLst>
          </p:cNvPr>
          <p:cNvGrpSpPr/>
          <p:nvPr/>
        </p:nvGrpSpPr>
        <p:grpSpPr>
          <a:xfrm>
            <a:off x="8579493" y="3463235"/>
            <a:ext cx="404261" cy="499333"/>
            <a:chOff x="5740616" y="3749841"/>
            <a:chExt cx="404261" cy="499333"/>
          </a:xfrm>
        </p:grpSpPr>
        <p:grpSp>
          <p:nvGrpSpPr>
            <p:cNvPr id="78" name="Graphic 2">
              <a:extLst>
                <a:ext uri="{FF2B5EF4-FFF2-40B4-BE49-F238E27FC236}">
                  <a16:creationId xmlns:a16="http://schemas.microsoft.com/office/drawing/2014/main" id="{0AB28CAE-0287-2E40-8004-A1DF3853BF38}"/>
                </a:ext>
              </a:extLst>
            </p:cNvPr>
            <p:cNvGrpSpPr/>
            <p:nvPr/>
          </p:nvGrpSpPr>
          <p:grpSpPr>
            <a:xfrm>
              <a:off x="5829820" y="3749841"/>
              <a:ext cx="218884" cy="256673"/>
              <a:chOff x="5829820" y="3749841"/>
              <a:chExt cx="218884" cy="256673"/>
            </a:xfrm>
          </p:grpSpPr>
          <p:sp>
            <p:nvSpPr>
              <p:cNvPr id="82" name="Freeform: Shape 733">
                <a:extLst>
                  <a:ext uri="{FF2B5EF4-FFF2-40B4-BE49-F238E27FC236}">
                    <a16:creationId xmlns:a16="http://schemas.microsoft.com/office/drawing/2014/main" id="{130CFEE6-DC4F-5A43-80B5-673F90FE83E9}"/>
                  </a:ext>
                </a:extLst>
              </p:cNvPr>
              <p:cNvSpPr/>
              <p:nvPr/>
            </p:nvSpPr>
            <p:spPr>
              <a:xfrm>
                <a:off x="5832861" y="3754153"/>
                <a:ext cx="213428" cy="250417"/>
              </a:xfrm>
              <a:custGeom>
                <a:avLst/>
                <a:gdLst>
                  <a:gd name="connsiteX0" fmla="*/ 106690 w 213428"/>
                  <a:gd name="connsiteY0" fmla="*/ 250417 h 250417"/>
                  <a:gd name="connsiteX1" fmla="*/ 96012 w 213428"/>
                  <a:gd name="connsiteY1" fmla="*/ 249872 h 250417"/>
                  <a:gd name="connsiteX2" fmla="*/ 93888 w 213428"/>
                  <a:gd name="connsiteY2" fmla="*/ 249872 h 250417"/>
                  <a:gd name="connsiteX3" fmla="*/ 91764 w 213428"/>
                  <a:gd name="connsiteY3" fmla="*/ 249564 h 250417"/>
                  <a:gd name="connsiteX4" fmla="*/ 85693 w 213428"/>
                  <a:gd name="connsiteY4" fmla="*/ 248595 h 250417"/>
                  <a:gd name="connsiteX5" fmla="*/ 79623 w 213428"/>
                  <a:gd name="connsiteY5" fmla="*/ 247132 h 250417"/>
                  <a:gd name="connsiteX6" fmla="*/ 77564 w 213428"/>
                  <a:gd name="connsiteY6" fmla="*/ 246586 h 250417"/>
                  <a:gd name="connsiteX7" fmla="*/ 75741 w 213428"/>
                  <a:gd name="connsiteY7" fmla="*/ 245797 h 250417"/>
                  <a:gd name="connsiteX8" fmla="*/ 46974 w 213428"/>
                  <a:gd name="connsiteY8" fmla="*/ 232001 h 250417"/>
                  <a:gd name="connsiteX9" fmla="*/ 44606 w 213428"/>
                  <a:gd name="connsiteY9" fmla="*/ 230236 h 250417"/>
                  <a:gd name="connsiteX10" fmla="*/ 42547 w 213428"/>
                  <a:gd name="connsiteY10" fmla="*/ 228658 h 250417"/>
                  <a:gd name="connsiteX11" fmla="*/ 38722 w 213428"/>
                  <a:gd name="connsiteY11" fmla="*/ 225738 h 250417"/>
                  <a:gd name="connsiteX12" fmla="*/ 36598 w 213428"/>
                  <a:gd name="connsiteY12" fmla="*/ 223794 h 250417"/>
                  <a:gd name="connsiteX13" fmla="*/ 34898 w 213428"/>
                  <a:gd name="connsiteY13" fmla="*/ 222273 h 250417"/>
                  <a:gd name="connsiteX14" fmla="*/ 30951 w 213428"/>
                  <a:gd name="connsiteY14" fmla="*/ 218564 h 250417"/>
                  <a:gd name="connsiteX15" fmla="*/ 29136 w 213428"/>
                  <a:gd name="connsiteY15" fmla="*/ 216562 h 250417"/>
                  <a:gd name="connsiteX16" fmla="*/ 23855 w 213428"/>
                  <a:gd name="connsiteY16" fmla="*/ 210485 h 250417"/>
                  <a:gd name="connsiteX17" fmla="*/ 478 w 213428"/>
                  <a:gd name="connsiteY17" fmla="*/ 153408 h 250417"/>
                  <a:gd name="connsiteX18" fmla="*/ 12689 w 213428"/>
                  <a:gd name="connsiteY18" fmla="*/ 92935 h 250417"/>
                  <a:gd name="connsiteX19" fmla="*/ 17540 w 213428"/>
                  <a:gd name="connsiteY19" fmla="*/ 84728 h 250417"/>
                  <a:gd name="connsiteX20" fmla="*/ 18516 w 213428"/>
                  <a:gd name="connsiteY20" fmla="*/ 83329 h 250417"/>
                  <a:gd name="connsiteX21" fmla="*/ 23123 w 213428"/>
                  <a:gd name="connsiteY21" fmla="*/ 77252 h 250417"/>
                  <a:gd name="connsiteX22" fmla="*/ 24824 w 213428"/>
                  <a:gd name="connsiteY22" fmla="*/ 75250 h 250417"/>
                  <a:gd name="connsiteX23" fmla="*/ 29495 w 213428"/>
                  <a:gd name="connsiteY23" fmla="*/ 69963 h 250417"/>
                  <a:gd name="connsiteX24" fmla="*/ 31381 w 213428"/>
                  <a:gd name="connsiteY24" fmla="*/ 68076 h 250417"/>
                  <a:gd name="connsiteX25" fmla="*/ 36598 w 213428"/>
                  <a:gd name="connsiteY25" fmla="*/ 63212 h 250417"/>
                  <a:gd name="connsiteX26" fmla="*/ 38177 w 213428"/>
                  <a:gd name="connsiteY26" fmla="*/ 61813 h 250417"/>
                  <a:gd name="connsiteX27" fmla="*/ 44247 w 213428"/>
                  <a:gd name="connsiteY27" fmla="*/ 56956 h 250417"/>
                  <a:gd name="connsiteX28" fmla="*/ 45396 w 213428"/>
                  <a:gd name="connsiteY28" fmla="*/ 55923 h 250417"/>
                  <a:gd name="connsiteX29" fmla="*/ 52557 w 213428"/>
                  <a:gd name="connsiteY29" fmla="*/ 51303 h 250417"/>
                  <a:gd name="connsiteX30" fmla="*/ 79264 w 213428"/>
                  <a:gd name="connsiteY30" fmla="*/ 40176 h 250417"/>
                  <a:gd name="connsiteX31" fmla="*/ 88305 w 213428"/>
                  <a:gd name="connsiteY31" fmla="*/ 38232 h 250417"/>
                  <a:gd name="connsiteX32" fmla="*/ 88786 w 213428"/>
                  <a:gd name="connsiteY32" fmla="*/ 38232 h 250417"/>
                  <a:gd name="connsiteX33" fmla="*/ 78776 w 213428"/>
                  <a:gd name="connsiteY33" fmla="*/ 27900 h 250417"/>
                  <a:gd name="connsiteX34" fmla="*/ 106632 w 213428"/>
                  <a:gd name="connsiteY34" fmla="*/ 0 h 250417"/>
                  <a:gd name="connsiteX35" fmla="*/ 134545 w 213428"/>
                  <a:gd name="connsiteY35" fmla="*/ 27900 h 250417"/>
                  <a:gd name="connsiteX36" fmla="*/ 124291 w 213428"/>
                  <a:gd name="connsiteY36" fmla="*/ 38232 h 250417"/>
                  <a:gd name="connsiteX37" fmla="*/ 124592 w 213428"/>
                  <a:gd name="connsiteY37" fmla="*/ 38232 h 250417"/>
                  <a:gd name="connsiteX38" fmla="*/ 127750 w 213428"/>
                  <a:gd name="connsiteY38" fmla="*/ 38719 h 250417"/>
                  <a:gd name="connsiteX39" fmla="*/ 130727 w 213428"/>
                  <a:gd name="connsiteY39" fmla="*/ 39451 h 250417"/>
                  <a:gd name="connsiteX40" fmla="*/ 133698 w 213428"/>
                  <a:gd name="connsiteY40" fmla="*/ 40240 h 250417"/>
                  <a:gd name="connsiteX41" fmla="*/ 137336 w 213428"/>
                  <a:gd name="connsiteY41" fmla="*/ 41151 h 250417"/>
                  <a:gd name="connsiteX42" fmla="*/ 140371 w 213428"/>
                  <a:gd name="connsiteY42" fmla="*/ 42062 h 250417"/>
                  <a:gd name="connsiteX43" fmla="*/ 155060 w 213428"/>
                  <a:gd name="connsiteY43" fmla="*/ 48139 h 250417"/>
                  <a:gd name="connsiteX44" fmla="*/ 158031 w 213428"/>
                  <a:gd name="connsiteY44" fmla="*/ 49660 h 250417"/>
                  <a:gd name="connsiteX45" fmla="*/ 161611 w 213428"/>
                  <a:gd name="connsiteY45" fmla="*/ 51784 h 250417"/>
                  <a:gd name="connsiteX46" fmla="*/ 164101 w 213428"/>
                  <a:gd name="connsiteY46" fmla="*/ 53305 h 250417"/>
                  <a:gd name="connsiteX47" fmla="*/ 171506 w 213428"/>
                  <a:gd name="connsiteY47" fmla="*/ 58470 h 250417"/>
                  <a:gd name="connsiteX48" fmla="*/ 191655 w 213428"/>
                  <a:gd name="connsiteY48" fmla="*/ 78773 h 250417"/>
                  <a:gd name="connsiteX49" fmla="*/ 196814 w 213428"/>
                  <a:gd name="connsiteY49" fmla="*/ 86249 h 250417"/>
                  <a:gd name="connsiteX50" fmla="*/ 197603 w 213428"/>
                  <a:gd name="connsiteY50" fmla="*/ 87526 h 250417"/>
                  <a:gd name="connsiteX51" fmla="*/ 201363 w 213428"/>
                  <a:gd name="connsiteY51" fmla="*/ 94212 h 250417"/>
                  <a:gd name="connsiteX52" fmla="*/ 202455 w 213428"/>
                  <a:gd name="connsiteY52" fmla="*/ 96278 h 250417"/>
                  <a:gd name="connsiteX53" fmla="*/ 205368 w 213428"/>
                  <a:gd name="connsiteY53" fmla="*/ 102779 h 250417"/>
                  <a:gd name="connsiteX54" fmla="*/ 206401 w 213428"/>
                  <a:gd name="connsiteY54" fmla="*/ 105333 h 250417"/>
                  <a:gd name="connsiteX55" fmla="*/ 208647 w 213428"/>
                  <a:gd name="connsiteY55" fmla="*/ 112019 h 250417"/>
                  <a:gd name="connsiteX56" fmla="*/ 209436 w 213428"/>
                  <a:gd name="connsiteY56" fmla="*/ 114451 h 250417"/>
                  <a:gd name="connsiteX57" fmla="*/ 211258 w 213428"/>
                  <a:gd name="connsiteY57" fmla="*/ 122048 h 250417"/>
                  <a:gd name="connsiteX58" fmla="*/ 211560 w 213428"/>
                  <a:gd name="connsiteY58" fmla="*/ 123749 h 250417"/>
                  <a:gd name="connsiteX59" fmla="*/ 212895 w 213428"/>
                  <a:gd name="connsiteY59" fmla="*/ 132989 h 250417"/>
                  <a:gd name="connsiteX60" fmla="*/ 205246 w 213428"/>
                  <a:gd name="connsiteY60" fmla="*/ 184773 h 250417"/>
                  <a:gd name="connsiteX61" fmla="*/ 157793 w 213428"/>
                  <a:gd name="connsiteY61" fmla="*/ 237224 h 250417"/>
                  <a:gd name="connsiteX62" fmla="*/ 150266 w 213428"/>
                  <a:gd name="connsiteY62" fmla="*/ 240875 h 250417"/>
                  <a:gd name="connsiteX63" fmla="*/ 149297 w 213428"/>
                  <a:gd name="connsiteY63" fmla="*/ 241357 h 250417"/>
                  <a:gd name="connsiteX64" fmla="*/ 147841 w 213428"/>
                  <a:gd name="connsiteY64" fmla="*/ 242031 h 250417"/>
                  <a:gd name="connsiteX65" fmla="*/ 142925 w 213428"/>
                  <a:gd name="connsiteY65" fmla="*/ 243853 h 250417"/>
                  <a:gd name="connsiteX66" fmla="*/ 140494 w 213428"/>
                  <a:gd name="connsiteY66" fmla="*/ 244700 h 250417"/>
                  <a:gd name="connsiteX67" fmla="*/ 137946 w 213428"/>
                  <a:gd name="connsiteY67" fmla="*/ 245611 h 250417"/>
                  <a:gd name="connsiteX68" fmla="*/ 133454 w 213428"/>
                  <a:gd name="connsiteY68" fmla="*/ 246830 h 250417"/>
                  <a:gd name="connsiteX69" fmla="*/ 130663 w 213428"/>
                  <a:gd name="connsiteY69" fmla="*/ 247498 h 250417"/>
                  <a:gd name="connsiteX70" fmla="*/ 127814 w 213428"/>
                  <a:gd name="connsiteY70" fmla="*/ 248165 h 250417"/>
                  <a:gd name="connsiteX71" fmla="*/ 106690 w 213428"/>
                  <a:gd name="connsiteY71" fmla="*/ 250295 h 250417"/>
                  <a:gd name="connsiteX72" fmla="*/ 106690 w 213428"/>
                  <a:gd name="connsiteY72" fmla="*/ 250417 h 250417"/>
                  <a:gd name="connsiteX73" fmla="*/ 89396 w 213428"/>
                  <a:gd name="connsiteY73" fmla="*/ 38232 h 250417"/>
                  <a:gd name="connsiteX74" fmla="*/ 91462 w 213428"/>
                  <a:gd name="connsiteY74" fmla="*/ 37866 h 250417"/>
                  <a:gd name="connsiteX75" fmla="*/ 95524 w 213428"/>
                  <a:gd name="connsiteY75" fmla="*/ 37263 h 250417"/>
                  <a:gd name="connsiteX76" fmla="*/ 98861 w 213428"/>
                  <a:gd name="connsiteY76" fmla="*/ 36955 h 250417"/>
                  <a:gd name="connsiteX77" fmla="*/ 99291 w 213428"/>
                  <a:gd name="connsiteY77" fmla="*/ 36955 h 250417"/>
                  <a:gd name="connsiteX78" fmla="*/ 99291 w 213428"/>
                  <a:gd name="connsiteY78" fmla="*/ 28202 h 250417"/>
                  <a:gd name="connsiteX79" fmla="*/ 89396 w 213428"/>
                  <a:gd name="connsiteY79" fmla="*/ 38232 h 250417"/>
                  <a:gd name="connsiteX80" fmla="*/ 118221 w 213428"/>
                  <a:gd name="connsiteY80" fmla="*/ 37198 h 250417"/>
                  <a:gd name="connsiteX81" fmla="*/ 121987 w 213428"/>
                  <a:gd name="connsiteY81" fmla="*/ 37744 h 250417"/>
                  <a:gd name="connsiteX82" fmla="*/ 124111 w 213428"/>
                  <a:gd name="connsiteY82" fmla="*/ 38110 h 250417"/>
                  <a:gd name="connsiteX83" fmla="*/ 113973 w 213428"/>
                  <a:gd name="connsiteY83" fmla="*/ 28202 h 250417"/>
                  <a:gd name="connsiteX84" fmla="*/ 113973 w 213428"/>
                  <a:gd name="connsiteY84" fmla="*/ 36897 h 250417"/>
                  <a:gd name="connsiteX85" fmla="*/ 114396 w 213428"/>
                  <a:gd name="connsiteY85" fmla="*/ 36897 h 250417"/>
                  <a:gd name="connsiteX86" fmla="*/ 114396 w 213428"/>
                  <a:gd name="connsiteY86" fmla="*/ 36589 h 250417"/>
                  <a:gd name="connsiteX87" fmla="*/ 118221 w 213428"/>
                  <a:gd name="connsiteY87" fmla="*/ 37198 h 25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13428" h="250417">
                    <a:moveTo>
                      <a:pt x="106690" y="250417"/>
                    </a:moveTo>
                    <a:cubicBezTo>
                      <a:pt x="103122" y="250417"/>
                      <a:pt x="99560" y="250231"/>
                      <a:pt x="96012" y="249872"/>
                    </a:cubicBezTo>
                    <a:lnTo>
                      <a:pt x="93888" y="249872"/>
                    </a:lnTo>
                    <a:lnTo>
                      <a:pt x="91764" y="249564"/>
                    </a:lnTo>
                    <a:cubicBezTo>
                      <a:pt x="89698" y="249564"/>
                      <a:pt x="87696" y="249018"/>
                      <a:pt x="85693" y="248595"/>
                    </a:cubicBezTo>
                    <a:cubicBezTo>
                      <a:pt x="83691" y="248165"/>
                      <a:pt x="81747" y="247619"/>
                      <a:pt x="79623" y="247132"/>
                    </a:cubicBezTo>
                    <a:lnTo>
                      <a:pt x="77564" y="246586"/>
                    </a:lnTo>
                    <a:lnTo>
                      <a:pt x="75741" y="245797"/>
                    </a:lnTo>
                    <a:cubicBezTo>
                      <a:pt x="65525" y="242646"/>
                      <a:pt x="55830" y="237994"/>
                      <a:pt x="46974" y="232001"/>
                    </a:cubicBezTo>
                    <a:lnTo>
                      <a:pt x="44606" y="230236"/>
                    </a:lnTo>
                    <a:lnTo>
                      <a:pt x="42547" y="228658"/>
                    </a:lnTo>
                    <a:lnTo>
                      <a:pt x="38722" y="225738"/>
                    </a:lnTo>
                    <a:lnTo>
                      <a:pt x="36598" y="223794"/>
                    </a:lnTo>
                    <a:lnTo>
                      <a:pt x="34898" y="222273"/>
                    </a:lnTo>
                    <a:cubicBezTo>
                      <a:pt x="33563" y="221060"/>
                      <a:pt x="32229" y="219841"/>
                      <a:pt x="30951" y="218564"/>
                    </a:cubicBezTo>
                    <a:lnTo>
                      <a:pt x="29136" y="216562"/>
                    </a:lnTo>
                    <a:cubicBezTo>
                      <a:pt x="27313" y="214618"/>
                      <a:pt x="25555" y="212673"/>
                      <a:pt x="23855" y="210485"/>
                    </a:cubicBezTo>
                    <a:cubicBezTo>
                      <a:pt x="10597" y="194193"/>
                      <a:pt x="2461" y="174326"/>
                      <a:pt x="478" y="153408"/>
                    </a:cubicBezTo>
                    <a:cubicBezTo>
                      <a:pt x="-1511" y="132482"/>
                      <a:pt x="2737" y="111441"/>
                      <a:pt x="12689" y="92935"/>
                    </a:cubicBezTo>
                    <a:cubicBezTo>
                      <a:pt x="14268" y="89958"/>
                      <a:pt x="15904" y="87282"/>
                      <a:pt x="17540" y="84728"/>
                    </a:cubicBezTo>
                    <a:lnTo>
                      <a:pt x="18516" y="83329"/>
                    </a:lnTo>
                    <a:cubicBezTo>
                      <a:pt x="20030" y="81141"/>
                      <a:pt x="21544" y="79075"/>
                      <a:pt x="23123" y="77252"/>
                    </a:cubicBezTo>
                    <a:lnTo>
                      <a:pt x="24824" y="75250"/>
                    </a:lnTo>
                    <a:cubicBezTo>
                      <a:pt x="26280" y="73486"/>
                      <a:pt x="27858" y="71721"/>
                      <a:pt x="29495" y="69963"/>
                    </a:cubicBezTo>
                    <a:lnTo>
                      <a:pt x="31381" y="68076"/>
                    </a:lnTo>
                    <a:cubicBezTo>
                      <a:pt x="33075" y="66376"/>
                      <a:pt x="34776" y="64733"/>
                      <a:pt x="36598" y="63212"/>
                    </a:cubicBezTo>
                    <a:lnTo>
                      <a:pt x="38177" y="61813"/>
                    </a:lnTo>
                    <a:cubicBezTo>
                      <a:pt x="40301" y="60055"/>
                      <a:pt x="42303" y="58470"/>
                      <a:pt x="44247" y="56956"/>
                    </a:cubicBezTo>
                    <a:lnTo>
                      <a:pt x="45396" y="55923"/>
                    </a:lnTo>
                    <a:cubicBezTo>
                      <a:pt x="47706" y="54280"/>
                      <a:pt x="50131" y="52759"/>
                      <a:pt x="52557" y="51303"/>
                    </a:cubicBezTo>
                    <a:cubicBezTo>
                      <a:pt x="60925" y="46419"/>
                      <a:pt x="69908" y="42678"/>
                      <a:pt x="79264" y="40176"/>
                    </a:cubicBezTo>
                    <a:cubicBezTo>
                      <a:pt x="82357" y="39387"/>
                      <a:pt x="85328" y="38719"/>
                      <a:pt x="88305" y="38232"/>
                    </a:cubicBezTo>
                    <a:lnTo>
                      <a:pt x="88786" y="38232"/>
                    </a:lnTo>
                    <a:lnTo>
                      <a:pt x="78776" y="27900"/>
                    </a:lnTo>
                    <a:lnTo>
                      <a:pt x="106632" y="0"/>
                    </a:lnTo>
                    <a:lnTo>
                      <a:pt x="134545" y="27900"/>
                    </a:lnTo>
                    <a:lnTo>
                      <a:pt x="124291" y="38232"/>
                    </a:lnTo>
                    <a:lnTo>
                      <a:pt x="124592" y="38232"/>
                    </a:lnTo>
                    <a:lnTo>
                      <a:pt x="127750" y="38719"/>
                    </a:lnTo>
                    <a:lnTo>
                      <a:pt x="130727" y="39451"/>
                    </a:lnTo>
                    <a:lnTo>
                      <a:pt x="133698" y="40240"/>
                    </a:lnTo>
                    <a:lnTo>
                      <a:pt x="137336" y="41151"/>
                    </a:lnTo>
                    <a:lnTo>
                      <a:pt x="140371" y="42062"/>
                    </a:lnTo>
                    <a:cubicBezTo>
                      <a:pt x="145415" y="43718"/>
                      <a:pt x="150324" y="45746"/>
                      <a:pt x="155060" y="48139"/>
                    </a:cubicBezTo>
                    <a:lnTo>
                      <a:pt x="158031" y="49660"/>
                    </a:lnTo>
                    <a:cubicBezTo>
                      <a:pt x="159307" y="50327"/>
                      <a:pt x="160463" y="51059"/>
                      <a:pt x="161611" y="51784"/>
                    </a:cubicBezTo>
                    <a:lnTo>
                      <a:pt x="164101" y="53305"/>
                    </a:lnTo>
                    <a:cubicBezTo>
                      <a:pt x="166649" y="54947"/>
                      <a:pt x="169080" y="56712"/>
                      <a:pt x="171506" y="58470"/>
                    </a:cubicBezTo>
                    <a:cubicBezTo>
                      <a:pt x="179091" y="64316"/>
                      <a:pt x="185867" y="71144"/>
                      <a:pt x="191655" y="78773"/>
                    </a:cubicBezTo>
                    <a:cubicBezTo>
                      <a:pt x="193715" y="81507"/>
                      <a:pt x="195293" y="83881"/>
                      <a:pt x="196814" y="86249"/>
                    </a:cubicBezTo>
                    <a:lnTo>
                      <a:pt x="197603" y="87526"/>
                    </a:lnTo>
                    <a:cubicBezTo>
                      <a:pt x="198938" y="89714"/>
                      <a:pt x="200208" y="91960"/>
                      <a:pt x="201363" y="94212"/>
                    </a:cubicBezTo>
                    <a:lnTo>
                      <a:pt x="202455" y="96278"/>
                    </a:lnTo>
                    <a:cubicBezTo>
                      <a:pt x="203487" y="98402"/>
                      <a:pt x="204456" y="100590"/>
                      <a:pt x="205368" y="102779"/>
                    </a:cubicBezTo>
                    <a:lnTo>
                      <a:pt x="206401" y="105333"/>
                    </a:lnTo>
                    <a:cubicBezTo>
                      <a:pt x="207190" y="107521"/>
                      <a:pt x="207979" y="109709"/>
                      <a:pt x="208647" y="112019"/>
                    </a:cubicBezTo>
                    <a:lnTo>
                      <a:pt x="209436" y="114451"/>
                    </a:lnTo>
                    <a:cubicBezTo>
                      <a:pt x="210103" y="117005"/>
                      <a:pt x="210713" y="119495"/>
                      <a:pt x="211258" y="122048"/>
                    </a:cubicBezTo>
                    <a:lnTo>
                      <a:pt x="211560" y="123749"/>
                    </a:lnTo>
                    <a:cubicBezTo>
                      <a:pt x="212163" y="126803"/>
                      <a:pt x="212612" y="129890"/>
                      <a:pt x="212895" y="132989"/>
                    </a:cubicBezTo>
                    <a:cubicBezTo>
                      <a:pt x="214659" y="150616"/>
                      <a:pt x="212035" y="168410"/>
                      <a:pt x="205246" y="184773"/>
                    </a:cubicBezTo>
                    <a:cubicBezTo>
                      <a:pt x="195922" y="207200"/>
                      <a:pt x="179161" y="225725"/>
                      <a:pt x="157793" y="237224"/>
                    </a:cubicBezTo>
                    <a:cubicBezTo>
                      <a:pt x="155124" y="238687"/>
                      <a:pt x="152692" y="239778"/>
                      <a:pt x="150266" y="240875"/>
                    </a:cubicBezTo>
                    <a:lnTo>
                      <a:pt x="149297" y="241357"/>
                    </a:lnTo>
                    <a:lnTo>
                      <a:pt x="147841" y="242031"/>
                    </a:lnTo>
                    <a:lnTo>
                      <a:pt x="142925" y="243853"/>
                    </a:lnTo>
                    <a:lnTo>
                      <a:pt x="140494" y="244700"/>
                    </a:lnTo>
                    <a:lnTo>
                      <a:pt x="137946" y="245611"/>
                    </a:lnTo>
                    <a:cubicBezTo>
                      <a:pt x="136432" y="246099"/>
                      <a:pt x="134911" y="246407"/>
                      <a:pt x="133454" y="246830"/>
                    </a:cubicBezTo>
                    <a:lnTo>
                      <a:pt x="130663" y="247498"/>
                    </a:lnTo>
                    <a:lnTo>
                      <a:pt x="127814" y="248165"/>
                    </a:lnTo>
                    <a:cubicBezTo>
                      <a:pt x="120864" y="249602"/>
                      <a:pt x="113786" y="250321"/>
                      <a:pt x="106690" y="250295"/>
                    </a:cubicBezTo>
                    <a:lnTo>
                      <a:pt x="106690" y="250417"/>
                    </a:lnTo>
                    <a:close/>
                    <a:moveTo>
                      <a:pt x="89396" y="38232"/>
                    </a:moveTo>
                    <a:lnTo>
                      <a:pt x="91462" y="37866"/>
                    </a:lnTo>
                    <a:lnTo>
                      <a:pt x="95524" y="37263"/>
                    </a:lnTo>
                    <a:lnTo>
                      <a:pt x="98861" y="36955"/>
                    </a:lnTo>
                    <a:lnTo>
                      <a:pt x="99291" y="36955"/>
                    </a:lnTo>
                    <a:lnTo>
                      <a:pt x="99291" y="28202"/>
                    </a:lnTo>
                    <a:lnTo>
                      <a:pt x="89396" y="38232"/>
                    </a:lnTo>
                    <a:close/>
                    <a:moveTo>
                      <a:pt x="118221" y="37198"/>
                    </a:moveTo>
                    <a:lnTo>
                      <a:pt x="121987" y="37744"/>
                    </a:lnTo>
                    <a:lnTo>
                      <a:pt x="124111" y="38110"/>
                    </a:lnTo>
                    <a:lnTo>
                      <a:pt x="113973" y="28202"/>
                    </a:lnTo>
                    <a:lnTo>
                      <a:pt x="113973" y="36897"/>
                    </a:lnTo>
                    <a:lnTo>
                      <a:pt x="114396" y="36897"/>
                    </a:lnTo>
                    <a:lnTo>
                      <a:pt x="114396" y="36589"/>
                    </a:lnTo>
                    <a:lnTo>
                      <a:pt x="118221" y="37198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734">
                <a:extLst>
                  <a:ext uri="{FF2B5EF4-FFF2-40B4-BE49-F238E27FC236}">
                    <a16:creationId xmlns:a16="http://schemas.microsoft.com/office/drawing/2014/main" id="{AB682AE6-71F2-B448-AAF0-C5A9FB075A85}"/>
                  </a:ext>
                </a:extLst>
              </p:cNvPr>
              <p:cNvSpPr/>
              <p:nvPr/>
            </p:nvSpPr>
            <p:spPr>
              <a:xfrm>
                <a:off x="5829820" y="3749841"/>
                <a:ext cx="218884" cy="256673"/>
              </a:xfrm>
              <a:custGeom>
                <a:avLst/>
                <a:gdLst>
                  <a:gd name="connsiteX0" fmla="*/ 109667 w 218884"/>
                  <a:gd name="connsiteY0" fmla="*/ 8573 h 256673"/>
                  <a:gd name="connsiteX1" fmla="*/ 120107 w 218884"/>
                  <a:gd name="connsiteY1" fmla="*/ 19026 h 256673"/>
                  <a:gd name="connsiteX2" fmla="*/ 120473 w 218884"/>
                  <a:gd name="connsiteY2" fmla="*/ 19392 h 256673"/>
                  <a:gd name="connsiteX3" fmla="*/ 133396 w 218884"/>
                  <a:gd name="connsiteY3" fmla="*/ 32212 h 256673"/>
                  <a:gd name="connsiteX4" fmla="*/ 127332 w 218884"/>
                  <a:gd name="connsiteY4" fmla="*/ 38289 h 256673"/>
                  <a:gd name="connsiteX5" fmla="*/ 120652 w 218884"/>
                  <a:gd name="connsiteY5" fmla="*/ 31603 h 256673"/>
                  <a:gd name="connsiteX6" fmla="*/ 113979 w 218884"/>
                  <a:gd name="connsiteY6" fmla="*/ 25160 h 256673"/>
                  <a:gd name="connsiteX7" fmla="*/ 113979 w 218884"/>
                  <a:gd name="connsiteY7" fmla="*/ 44129 h 256673"/>
                  <a:gd name="connsiteX8" fmla="*/ 120473 w 218884"/>
                  <a:gd name="connsiteY8" fmla="*/ 44488 h 256673"/>
                  <a:gd name="connsiteX9" fmla="*/ 125567 w 218884"/>
                  <a:gd name="connsiteY9" fmla="*/ 45219 h 256673"/>
                  <a:gd name="connsiteX10" fmla="*/ 130002 w 218884"/>
                  <a:gd name="connsiteY10" fmla="*/ 45887 h 256673"/>
                  <a:gd name="connsiteX11" fmla="*/ 134307 w 218884"/>
                  <a:gd name="connsiteY11" fmla="*/ 46984 h 256673"/>
                  <a:gd name="connsiteX12" fmla="*/ 139345 w 218884"/>
                  <a:gd name="connsiteY12" fmla="*/ 48261 h 256673"/>
                  <a:gd name="connsiteX13" fmla="*/ 159192 w 218884"/>
                  <a:gd name="connsiteY13" fmla="*/ 56770 h 256673"/>
                  <a:gd name="connsiteX14" fmla="*/ 163863 w 218884"/>
                  <a:gd name="connsiteY14" fmla="*/ 59625 h 256673"/>
                  <a:gd name="connsiteX15" fmla="*/ 165076 w 218884"/>
                  <a:gd name="connsiteY15" fmla="*/ 60357 h 256673"/>
                  <a:gd name="connsiteX16" fmla="*/ 172237 w 218884"/>
                  <a:gd name="connsiteY16" fmla="*/ 65400 h 256673"/>
                  <a:gd name="connsiteX17" fmla="*/ 192264 w 218884"/>
                  <a:gd name="connsiteY17" fmla="*/ 85094 h 256673"/>
                  <a:gd name="connsiteX18" fmla="*/ 192630 w 218884"/>
                  <a:gd name="connsiteY18" fmla="*/ 85517 h 256673"/>
                  <a:gd name="connsiteX19" fmla="*/ 197301 w 218884"/>
                  <a:gd name="connsiteY19" fmla="*/ 92383 h 256673"/>
                  <a:gd name="connsiteX20" fmla="*/ 198091 w 218884"/>
                  <a:gd name="connsiteY20" fmla="*/ 93603 h 256673"/>
                  <a:gd name="connsiteX21" fmla="*/ 201735 w 218884"/>
                  <a:gd name="connsiteY21" fmla="*/ 100103 h 256673"/>
                  <a:gd name="connsiteX22" fmla="*/ 202762 w 218884"/>
                  <a:gd name="connsiteY22" fmla="*/ 102111 h 256673"/>
                  <a:gd name="connsiteX23" fmla="*/ 205554 w 218884"/>
                  <a:gd name="connsiteY23" fmla="*/ 108188 h 256673"/>
                  <a:gd name="connsiteX24" fmla="*/ 206587 w 218884"/>
                  <a:gd name="connsiteY24" fmla="*/ 110620 h 256673"/>
                  <a:gd name="connsiteX25" fmla="*/ 208775 w 218884"/>
                  <a:gd name="connsiteY25" fmla="*/ 117120 h 256673"/>
                  <a:gd name="connsiteX26" fmla="*/ 209500 w 218884"/>
                  <a:gd name="connsiteY26" fmla="*/ 119552 h 256673"/>
                  <a:gd name="connsiteX27" fmla="*/ 211322 w 218884"/>
                  <a:gd name="connsiteY27" fmla="*/ 126906 h 256673"/>
                  <a:gd name="connsiteX28" fmla="*/ 211322 w 218884"/>
                  <a:gd name="connsiteY28" fmla="*/ 128549 h 256673"/>
                  <a:gd name="connsiteX29" fmla="*/ 212593 w 218884"/>
                  <a:gd name="connsiteY29" fmla="*/ 137545 h 256673"/>
                  <a:gd name="connsiteX30" fmla="*/ 201030 w 218884"/>
                  <a:gd name="connsiteY30" fmla="*/ 196156 h 256673"/>
                  <a:gd name="connsiteX31" fmla="*/ 159006 w 218884"/>
                  <a:gd name="connsiteY31" fmla="*/ 238559 h 256673"/>
                  <a:gd name="connsiteX32" fmla="*/ 158646 w 218884"/>
                  <a:gd name="connsiteY32" fmla="*/ 238559 h 256673"/>
                  <a:gd name="connsiteX33" fmla="*/ 151729 w 218884"/>
                  <a:gd name="connsiteY33" fmla="*/ 241966 h 256673"/>
                  <a:gd name="connsiteX34" fmla="*/ 149297 w 218884"/>
                  <a:gd name="connsiteY34" fmla="*/ 243057 h 256673"/>
                  <a:gd name="connsiteX35" fmla="*/ 143592 w 218884"/>
                  <a:gd name="connsiteY35" fmla="*/ 245188 h 256673"/>
                  <a:gd name="connsiteX36" fmla="*/ 139710 w 218884"/>
                  <a:gd name="connsiteY36" fmla="*/ 246522 h 256673"/>
                  <a:gd name="connsiteX37" fmla="*/ 134064 w 218884"/>
                  <a:gd name="connsiteY37" fmla="*/ 247985 h 256673"/>
                  <a:gd name="connsiteX38" fmla="*/ 129937 w 218884"/>
                  <a:gd name="connsiteY38" fmla="*/ 249018 h 256673"/>
                  <a:gd name="connsiteX39" fmla="*/ 109365 w 218884"/>
                  <a:gd name="connsiteY39" fmla="*/ 251085 h 256673"/>
                  <a:gd name="connsiteX40" fmla="*/ 98989 w 218884"/>
                  <a:gd name="connsiteY40" fmla="*/ 250597 h 256673"/>
                  <a:gd name="connsiteX41" fmla="*/ 95652 w 218884"/>
                  <a:gd name="connsiteY41" fmla="*/ 250109 h 256673"/>
                  <a:gd name="connsiteX42" fmla="*/ 88915 w 218884"/>
                  <a:gd name="connsiteY42" fmla="*/ 249076 h 256673"/>
                  <a:gd name="connsiteX43" fmla="*/ 82363 w 218884"/>
                  <a:gd name="connsiteY43" fmla="*/ 247433 h 256673"/>
                  <a:gd name="connsiteX44" fmla="*/ 79084 w 218884"/>
                  <a:gd name="connsiteY44" fmla="*/ 246586 h 256673"/>
                  <a:gd name="connsiteX45" fmla="*/ 51164 w 218884"/>
                  <a:gd name="connsiteY45" fmla="*/ 233150 h 256673"/>
                  <a:gd name="connsiteX46" fmla="*/ 47706 w 218884"/>
                  <a:gd name="connsiteY46" fmla="*/ 230602 h 256673"/>
                  <a:gd name="connsiteX47" fmla="*/ 43098 w 218884"/>
                  <a:gd name="connsiteY47" fmla="*/ 227073 h 256673"/>
                  <a:gd name="connsiteX48" fmla="*/ 39999 w 218884"/>
                  <a:gd name="connsiteY48" fmla="*/ 224275 h 256673"/>
                  <a:gd name="connsiteX49" fmla="*/ 35571 w 218884"/>
                  <a:gd name="connsiteY49" fmla="*/ 220143 h 256673"/>
                  <a:gd name="connsiteX50" fmla="*/ 33749 w 218884"/>
                  <a:gd name="connsiteY50" fmla="*/ 218198 h 256673"/>
                  <a:gd name="connsiteX51" fmla="*/ 28654 w 218884"/>
                  <a:gd name="connsiteY51" fmla="*/ 212122 h 256673"/>
                  <a:gd name="connsiteX52" fmla="*/ 6535 w 218884"/>
                  <a:gd name="connsiteY52" fmla="*/ 156988 h 256673"/>
                  <a:gd name="connsiteX53" fmla="*/ 18394 w 218884"/>
                  <a:gd name="connsiteY53" fmla="*/ 98768 h 256673"/>
                  <a:gd name="connsiteX54" fmla="*/ 23071 w 218884"/>
                  <a:gd name="connsiteY54" fmla="*/ 90984 h 256673"/>
                  <a:gd name="connsiteX55" fmla="*/ 24162 w 218884"/>
                  <a:gd name="connsiteY55" fmla="*/ 89406 h 256673"/>
                  <a:gd name="connsiteX56" fmla="*/ 28590 w 218884"/>
                  <a:gd name="connsiteY56" fmla="*/ 83329 h 256673"/>
                  <a:gd name="connsiteX57" fmla="*/ 30232 w 218884"/>
                  <a:gd name="connsiteY57" fmla="*/ 81321 h 256673"/>
                  <a:gd name="connsiteX58" fmla="*/ 34782 w 218884"/>
                  <a:gd name="connsiteY58" fmla="*/ 76219 h 256673"/>
                  <a:gd name="connsiteX59" fmla="*/ 36662 w 218884"/>
                  <a:gd name="connsiteY59" fmla="*/ 74333 h 256673"/>
                  <a:gd name="connsiteX60" fmla="*/ 41700 w 218884"/>
                  <a:gd name="connsiteY60" fmla="*/ 69591 h 256673"/>
                  <a:gd name="connsiteX61" fmla="*/ 43400 w 218884"/>
                  <a:gd name="connsiteY61" fmla="*/ 68198 h 256673"/>
                  <a:gd name="connsiteX62" fmla="*/ 49470 w 218884"/>
                  <a:gd name="connsiteY62" fmla="*/ 63578 h 256673"/>
                  <a:gd name="connsiteX63" fmla="*/ 50619 w 218884"/>
                  <a:gd name="connsiteY63" fmla="*/ 62725 h 256673"/>
                  <a:gd name="connsiteX64" fmla="*/ 57658 w 218884"/>
                  <a:gd name="connsiteY64" fmla="*/ 58226 h 256673"/>
                  <a:gd name="connsiteX65" fmla="*/ 58088 w 218884"/>
                  <a:gd name="connsiteY65" fmla="*/ 58226 h 256673"/>
                  <a:gd name="connsiteX66" fmla="*/ 83512 w 218884"/>
                  <a:gd name="connsiteY66" fmla="*/ 47709 h 256673"/>
                  <a:gd name="connsiteX67" fmla="*/ 92072 w 218884"/>
                  <a:gd name="connsiteY67" fmla="*/ 45829 h 256673"/>
                  <a:gd name="connsiteX68" fmla="*/ 93528 w 218884"/>
                  <a:gd name="connsiteY68" fmla="*/ 45829 h 256673"/>
                  <a:gd name="connsiteX69" fmla="*/ 98867 w 218884"/>
                  <a:gd name="connsiteY69" fmla="*/ 44976 h 256673"/>
                  <a:gd name="connsiteX70" fmla="*/ 105361 w 218884"/>
                  <a:gd name="connsiteY70" fmla="*/ 44488 h 256673"/>
                  <a:gd name="connsiteX71" fmla="*/ 105361 w 218884"/>
                  <a:gd name="connsiteY71" fmla="*/ 25160 h 256673"/>
                  <a:gd name="connsiteX72" fmla="*/ 98867 w 218884"/>
                  <a:gd name="connsiteY72" fmla="*/ 31667 h 256673"/>
                  <a:gd name="connsiteX73" fmla="*/ 92194 w 218884"/>
                  <a:gd name="connsiteY73" fmla="*/ 38353 h 256673"/>
                  <a:gd name="connsiteX74" fmla="*/ 86123 w 218884"/>
                  <a:gd name="connsiteY74" fmla="*/ 32277 h 256673"/>
                  <a:gd name="connsiteX75" fmla="*/ 98867 w 218884"/>
                  <a:gd name="connsiteY75" fmla="*/ 19449 h 256673"/>
                  <a:gd name="connsiteX76" fmla="*/ 99233 w 218884"/>
                  <a:gd name="connsiteY76" fmla="*/ 19084 h 256673"/>
                  <a:gd name="connsiteX77" fmla="*/ 109667 w 218884"/>
                  <a:gd name="connsiteY77" fmla="*/ 8631 h 256673"/>
                  <a:gd name="connsiteX78" fmla="*/ 109667 w 218884"/>
                  <a:gd name="connsiteY78" fmla="*/ 8573 h 256673"/>
                  <a:gd name="connsiteX79" fmla="*/ 109667 w 218884"/>
                  <a:gd name="connsiteY79" fmla="*/ 58 h 256673"/>
                  <a:gd name="connsiteX80" fmla="*/ 105419 w 218884"/>
                  <a:gd name="connsiteY80" fmla="*/ 4376 h 256673"/>
                  <a:gd name="connsiteX81" fmla="*/ 94985 w 218884"/>
                  <a:gd name="connsiteY81" fmla="*/ 14772 h 256673"/>
                  <a:gd name="connsiteX82" fmla="*/ 94619 w 218884"/>
                  <a:gd name="connsiteY82" fmla="*/ 15137 h 256673"/>
                  <a:gd name="connsiteX83" fmla="*/ 81811 w 218884"/>
                  <a:gd name="connsiteY83" fmla="*/ 27900 h 256673"/>
                  <a:gd name="connsiteX84" fmla="*/ 77505 w 218884"/>
                  <a:gd name="connsiteY84" fmla="*/ 32212 h 256673"/>
                  <a:gd name="connsiteX85" fmla="*/ 81811 w 218884"/>
                  <a:gd name="connsiteY85" fmla="*/ 36467 h 256673"/>
                  <a:gd name="connsiteX86" fmla="*/ 85879 w 218884"/>
                  <a:gd name="connsiteY86" fmla="*/ 40542 h 256673"/>
                  <a:gd name="connsiteX87" fmla="*/ 81997 w 218884"/>
                  <a:gd name="connsiteY87" fmla="*/ 41453 h 256673"/>
                  <a:gd name="connsiteX88" fmla="*/ 54809 w 218884"/>
                  <a:gd name="connsiteY88" fmla="*/ 52695 h 256673"/>
                  <a:gd name="connsiteX89" fmla="*/ 54507 w 218884"/>
                  <a:gd name="connsiteY89" fmla="*/ 53003 h 256673"/>
                  <a:gd name="connsiteX90" fmla="*/ 47102 w 218884"/>
                  <a:gd name="connsiteY90" fmla="*/ 57739 h 256673"/>
                  <a:gd name="connsiteX91" fmla="*/ 45890 w 218884"/>
                  <a:gd name="connsiteY91" fmla="*/ 58592 h 256673"/>
                  <a:gd name="connsiteX92" fmla="*/ 39819 w 218884"/>
                  <a:gd name="connsiteY92" fmla="*/ 63514 h 256673"/>
                  <a:gd name="connsiteX93" fmla="*/ 37997 w 218884"/>
                  <a:gd name="connsiteY93" fmla="*/ 65035 h 256673"/>
                  <a:gd name="connsiteX94" fmla="*/ 32658 w 218884"/>
                  <a:gd name="connsiteY94" fmla="*/ 70021 h 256673"/>
                  <a:gd name="connsiteX95" fmla="*/ 32235 w 218884"/>
                  <a:gd name="connsiteY95" fmla="*/ 70444 h 256673"/>
                  <a:gd name="connsiteX96" fmla="*/ 30232 w 218884"/>
                  <a:gd name="connsiteY96" fmla="*/ 72023 h 256673"/>
                  <a:gd name="connsiteX97" fmla="*/ 25375 w 218884"/>
                  <a:gd name="connsiteY97" fmla="*/ 77432 h 256673"/>
                  <a:gd name="connsiteX98" fmla="*/ 24951 w 218884"/>
                  <a:gd name="connsiteY98" fmla="*/ 77978 h 256673"/>
                  <a:gd name="connsiteX99" fmla="*/ 23675 w 218884"/>
                  <a:gd name="connsiteY99" fmla="*/ 79498 h 256673"/>
                  <a:gd name="connsiteX100" fmla="*/ 18939 w 218884"/>
                  <a:gd name="connsiteY100" fmla="*/ 85941 h 256673"/>
                  <a:gd name="connsiteX101" fmla="*/ 18637 w 218884"/>
                  <a:gd name="connsiteY101" fmla="*/ 86428 h 256673"/>
                  <a:gd name="connsiteX102" fmla="*/ 18092 w 218884"/>
                  <a:gd name="connsiteY102" fmla="*/ 87462 h 256673"/>
                  <a:gd name="connsiteX103" fmla="*/ 13234 w 218884"/>
                  <a:gd name="connsiteY103" fmla="*/ 95669 h 256673"/>
                  <a:gd name="connsiteX104" fmla="*/ 446 w 218884"/>
                  <a:gd name="connsiteY104" fmla="*/ 157739 h 256673"/>
                  <a:gd name="connsiteX105" fmla="*/ 24162 w 218884"/>
                  <a:gd name="connsiteY105" fmla="*/ 216498 h 256673"/>
                  <a:gd name="connsiteX106" fmla="*/ 24464 w 218884"/>
                  <a:gd name="connsiteY106" fmla="*/ 216864 h 256673"/>
                  <a:gd name="connsiteX107" fmla="*/ 29803 w 218884"/>
                  <a:gd name="connsiteY107" fmla="*/ 222940 h 256673"/>
                  <a:gd name="connsiteX108" fmla="*/ 30232 w 218884"/>
                  <a:gd name="connsiteY108" fmla="*/ 223672 h 256673"/>
                  <a:gd name="connsiteX109" fmla="*/ 31445 w 218884"/>
                  <a:gd name="connsiteY109" fmla="*/ 225007 h 256673"/>
                  <a:gd name="connsiteX110" fmla="*/ 35507 w 218884"/>
                  <a:gd name="connsiteY110" fmla="*/ 228773 h 256673"/>
                  <a:gd name="connsiteX111" fmla="*/ 36175 w 218884"/>
                  <a:gd name="connsiteY111" fmla="*/ 229447 h 256673"/>
                  <a:gd name="connsiteX112" fmla="*/ 37150 w 218884"/>
                  <a:gd name="connsiteY112" fmla="*/ 230294 h 256673"/>
                  <a:gd name="connsiteX113" fmla="*/ 39454 w 218884"/>
                  <a:gd name="connsiteY113" fmla="*/ 232360 h 256673"/>
                  <a:gd name="connsiteX114" fmla="*/ 43336 w 218884"/>
                  <a:gd name="connsiteY114" fmla="*/ 235338 h 256673"/>
                  <a:gd name="connsiteX115" fmla="*/ 44369 w 218884"/>
                  <a:gd name="connsiteY115" fmla="*/ 236127 h 256673"/>
                  <a:gd name="connsiteX116" fmla="*/ 45460 w 218884"/>
                  <a:gd name="connsiteY116" fmla="*/ 236980 h 256673"/>
                  <a:gd name="connsiteX117" fmla="*/ 47950 w 218884"/>
                  <a:gd name="connsiteY117" fmla="*/ 238803 h 256673"/>
                  <a:gd name="connsiteX118" fmla="*/ 77563 w 218884"/>
                  <a:gd name="connsiteY118" fmla="*/ 253029 h 256673"/>
                  <a:gd name="connsiteX119" fmla="*/ 79873 w 218884"/>
                  <a:gd name="connsiteY119" fmla="*/ 253632 h 256673"/>
                  <a:gd name="connsiteX120" fmla="*/ 81022 w 218884"/>
                  <a:gd name="connsiteY120" fmla="*/ 253632 h 256673"/>
                  <a:gd name="connsiteX121" fmla="*/ 81753 w 218884"/>
                  <a:gd name="connsiteY121" fmla="*/ 253632 h 256673"/>
                  <a:gd name="connsiteX122" fmla="*/ 87824 w 218884"/>
                  <a:gd name="connsiteY122" fmla="*/ 255153 h 256673"/>
                  <a:gd name="connsiteX123" fmla="*/ 94196 w 218884"/>
                  <a:gd name="connsiteY123" fmla="*/ 256128 h 256673"/>
                  <a:gd name="connsiteX124" fmla="*/ 94921 w 218884"/>
                  <a:gd name="connsiteY124" fmla="*/ 256128 h 256673"/>
                  <a:gd name="connsiteX125" fmla="*/ 96076 w 218884"/>
                  <a:gd name="connsiteY125" fmla="*/ 256128 h 256673"/>
                  <a:gd name="connsiteX126" fmla="*/ 98443 w 218884"/>
                  <a:gd name="connsiteY126" fmla="*/ 256128 h 256673"/>
                  <a:gd name="connsiteX127" fmla="*/ 109429 w 218884"/>
                  <a:gd name="connsiteY127" fmla="*/ 256674 h 256673"/>
                  <a:gd name="connsiteX128" fmla="*/ 131214 w 218884"/>
                  <a:gd name="connsiteY128" fmla="*/ 254486 h 256673"/>
                  <a:gd name="connsiteX129" fmla="*/ 134185 w 218884"/>
                  <a:gd name="connsiteY129" fmla="*/ 253754 h 256673"/>
                  <a:gd name="connsiteX130" fmla="*/ 135520 w 218884"/>
                  <a:gd name="connsiteY130" fmla="*/ 253395 h 256673"/>
                  <a:gd name="connsiteX131" fmla="*/ 136855 w 218884"/>
                  <a:gd name="connsiteY131" fmla="*/ 253395 h 256673"/>
                  <a:gd name="connsiteX132" fmla="*/ 141533 w 218884"/>
                  <a:gd name="connsiteY132" fmla="*/ 252176 h 256673"/>
                  <a:gd name="connsiteX133" fmla="*/ 144382 w 218884"/>
                  <a:gd name="connsiteY133" fmla="*/ 251207 h 256673"/>
                  <a:gd name="connsiteX134" fmla="*/ 145659 w 218884"/>
                  <a:gd name="connsiteY134" fmla="*/ 250719 h 256673"/>
                  <a:gd name="connsiteX135" fmla="*/ 146506 w 218884"/>
                  <a:gd name="connsiteY135" fmla="*/ 250411 h 256673"/>
                  <a:gd name="connsiteX136" fmla="*/ 151729 w 218884"/>
                  <a:gd name="connsiteY136" fmla="*/ 248467 h 256673"/>
                  <a:gd name="connsiteX137" fmla="*/ 153365 w 218884"/>
                  <a:gd name="connsiteY137" fmla="*/ 247741 h 256673"/>
                  <a:gd name="connsiteX138" fmla="*/ 154276 w 218884"/>
                  <a:gd name="connsiteY138" fmla="*/ 247311 h 256673"/>
                  <a:gd name="connsiteX139" fmla="*/ 161618 w 218884"/>
                  <a:gd name="connsiteY139" fmla="*/ 243724 h 256673"/>
                  <a:gd name="connsiteX140" fmla="*/ 161919 w 218884"/>
                  <a:gd name="connsiteY140" fmla="*/ 243724 h 256673"/>
                  <a:gd name="connsiteX141" fmla="*/ 210469 w 218884"/>
                  <a:gd name="connsiteY141" fmla="*/ 189817 h 256673"/>
                  <a:gd name="connsiteX142" fmla="*/ 218361 w 218884"/>
                  <a:gd name="connsiteY142" fmla="*/ 136814 h 256673"/>
                  <a:gd name="connsiteX143" fmla="*/ 218361 w 218884"/>
                  <a:gd name="connsiteY143" fmla="*/ 136454 h 256673"/>
                  <a:gd name="connsiteX144" fmla="*/ 217027 w 218884"/>
                  <a:gd name="connsiteY144" fmla="*/ 127092 h 256673"/>
                  <a:gd name="connsiteX145" fmla="*/ 217027 w 218884"/>
                  <a:gd name="connsiteY145" fmla="*/ 125937 h 256673"/>
                  <a:gd name="connsiteX146" fmla="*/ 217027 w 218884"/>
                  <a:gd name="connsiteY146" fmla="*/ 125327 h 256673"/>
                  <a:gd name="connsiteX147" fmla="*/ 215147 w 218884"/>
                  <a:gd name="connsiteY147" fmla="*/ 117550 h 256673"/>
                  <a:gd name="connsiteX148" fmla="*/ 214537 w 218884"/>
                  <a:gd name="connsiteY148" fmla="*/ 115664 h 256673"/>
                  <a:gd name="connsiteX149" fmla="*/ 214537 w 218884"/>
                  <a:gd name="connsiteY149" fmla="*/ 114996 h 256673"/>
                  <a:gd name="connsiteX150" fmla="*/ 212169 w 218884"/>
                  <a:gd name="connsiteY150" fmla="*/ 108130 h 256673"/>
                  <a:gd name="connsiteX151" fmla="*/ 211322 w 218884"/>
                  <a:gd name="connsiteY151" fmla="*/ 105942 h 256673"/>
                  <a:gd name="connsiteX152" fmla="*/ 211322 w 218884"/>
                  <a:gd name="connsiteY152" fmla="*/ 105512 h 256673"/>
                  <a:gd name="connsiteX153" fmla="*/ 208345 w 218884"/>
                  <a:gd name="connsiteY153" fmla="*/ 98826 h 256673"/>
                  <a:gd name="connsiteX154" fmla="*/ 207376 w 218884"/>
                  <a:gd name="connsiteY154" fmla="*/ 96946 h 256673"/>
                  <a:gd name="connsiteX155" fmla="*/ 203372 w 218884"/>
                  <a:gd name="connsiteY155" fmla="*/ 89836 h 256673"/>
                  <a:gd name="connsiteX156" fmla="*/ 202640 w 218884"/>
                  <a:gd name="connsiteY156" fmla="*/ 88681 h 256673"/>
                  <a:gd name="connsiteX157" fmla="*/ 197603 w 218884"/>
                  <a:gd name="connsiteY157" fmla="*/ 81263 h 256673"/>
                  <a:gd name="connsiteX158" fmla="*/ 197180 w 218884"/>
                  <a:gd name="connsiteY158" fmla="*/ 80775 h 256673"/>
                  <a:gd name="connsiteX159" fmla="*/ 176549 w 218884"/>
                  <a:gd name="connsiteY159" fmla="*/ 60780 h 256673"/>
                  <a:gd name="connsiteX160" fmla="*/ 168778 w 218884"/>
                  <a:gd name="connsiteY160" fmla="*/ 55307 h 256673"/>
                  <a:gd name="connsiteX161" fmla="*/ 167932 w 218884"/>
                  <a:gd name="connsiteY161" fmla="*/ 54704 h 256673"/>
                  <a:gd name="connsiteX162" fmla="*/ 167502 w 218884"/>
                  <a:gd name="connsiteY162" fmla="*/ 54704 h 256673"/>
                  <a:gd name="connsiteX163" fmla="*/ 166231 w 218884"/>
                  <a:gd name="connsiteY163" fmla="*/ 53914 h 256673"/>
                  <a:gd name="connsiteX164" fmla="*/ 162529 w 218884"/>
                  <a:gd name="connsiteY164" fmla="*/ 51726 h 256673"/>
                  <a:gd name="connsiteX165" fmla="*/ 156458 w 218884"/>
                  <a:gd name="connsiteY165" fmla="*/ 48505 h 256673"/>
                  <a:gd name="connsiteX166" fmla="*/ 148149 w 218884"/>
                  <a:gd name="connsiteY166" fmla="*/ 44976 h 256673"/>
                  <a:gd name="connsiteX167" fmla="*/ 141411 w 218884"/>
                  <a:gd name="connsiteY167" fmla="*/ 42544 h 256673"/>
                  <a:gd name="connsiteX168" fmla="*/ 141103 w 218884"/>
                  <a:gd name="connsiteY168" fmla="*/ 42544 h 256673"/>
                  <a:gd name="connsiteX169" fmla="*/ 137407 w 218884"/>
                  <a:gd name="connsiteY169" fmla="*/ 41633 h 256673"/>
                  <a:gd name="connsiteX170" fmla="*/ 135950 w 218884"/>
                  <a:gd name="connsiteY170" fmla="*/ 41267 h 256673"/>
                  <a:gd name="connsiteX171" fmla="*/ 134494 w 218884"/>
                  <a:gd name="connsiteY171" fmla="*/ 40907 h 256673"/>
                  <a:gd name="connsiteX172" fmla="*/ 133582 w 218884"/>
                  <a:gd name="connsiteY172" fmla="*/ 40907 h 256673"/>
                  <a:gd name="connsiteX173" fmla="*/ 137586 w 218884"/>
                  <a:gd name="connsiteY173" fmla="*/ 36467 h 256673"/>
                  <a:gd name="connsiteX174" fmla="*/ 141834 w 218884"/>
                  <a:gd name="connsiteY174" fmla="*/ 32155 h 256673"/>
                  <a:gd name="connsiteX175" fmla="*/ 137586 w 218884"/>
                  <a:gd name="connsiteY175" fmla="*/ 27836 h 256673"/>
                  <a:gd name="connsiteX176" fmla="*/ 124778 w 218884"/>
                  <a:gd name="connsiteY176" fmla="*/ 15073 h 256673"/>
                  <a:gd name="connsiteX177" fmla="*/ 124419 w 218884"/>
                  <a:gd name="connsiteY177" fmla="*/ 14707 h 256673"/>
                  <a:gd name="connsiteX178" fmla="*/ 113979 w 218884"/>
                  <a:gd name="connsiteY178" fmla="*/ 4319 h 256673"/>
                  <a:gd name="connsiteX179" fmla="*/ 109667 w 218884"/>
                  <a:gd name="connsiteY179" fmla="*/ 0 h 256673"/>
                  <a:gd name="connsiteX180" fmla="*/ 109667 w 218884"/>
                  <a:gd name="connsiteY180" fmla="*/ 58 h 25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218884" h="256673">
                    <a:moveTo>
                      <a:pt x="109667" y="8573"/>
                    </a:moveTo>
                    <a:lnTo>
                      <a:pt x="120107" y="19026"/>
                    </a:lnTo>
                    <a:lnTo>
                      <a:pt x="120473" y="19392"/>
                    </a:lnTo>
                    <a:lnTo>
                      <a:pt x="133396" y="32212"/>
                    </a:lnTo>
                    <a:lnTo>
                      <a:pt x="127332" y="38289"/>
                    </a:lnTo>
                    <a:lnTo>
                      <a:pt x="120652" y="31603"/>
                    </a:lnTo>
                    <a:lnTo>
                      <a:pt x="113979" y="25160"/>
                    </a:lnTo>
                    <a:lnTo>
                      <a:pt x="113979" y="44129"/>
                    </a:lnTo>
                    <a:cubicBezTo>
                      <a:pt x="116160" y="44129"/>
                      <a:pt x="118348" y="44129"/>
                      <a:pt x="120473" y="44488"/>
                    </a:cubicBezTo>
                    <a:cubicBezTo>
                      <a:pt x="122173" y="44488"/>
                      <a:pt x="123874" y="44976"/>
                      <a:pt x="125567" y="45219"/>
                    </a:cubicBezTo>
                    <a:lnTo>
                      <a:pt x="130002" y="45887"/>
                    </a:lnTo>
                    <a:cubicBezTo>
                      <a:pt x="131458" y="46195"/>
                      <a:pt x="132915" y="46618"/>
                      <a:pt x="134307" y="46984"/>
                    </a:cubicBezTo>
                    <a:cubicBezTo>
                      <a:pt x="135706" y="47350"/>
                      <a:pt x="137708" y="47773"/>
                      <a:pt x="139345" y="48261"/>
                    </a:cubicBezTo>
                    <a:cubicBezTo>
                      <a:pt x="146243" y="50391"/>
                      <a:pt x="152890" y="53247"/>
                      <a:pt x="159192" y="56770"/>
                    </a:cubicBezTo>
                    <a:cubicBezTo>
                      <a:pt x="160828" y="57681"/>
                      <a:pt x="162285" y="58650"/>
                      <a:pt x="163863" y="59625"/>
                    </a:cubicBezTo>
                    <a:lnTo>
                      <a:pt x="165076" y="60357"/>
                    </a:lnTo>
                    <a:cubicBezTo>
                      <a:pt x="167566" y="61935"/>
                      <a:pt x="169933" y="63636"/>
                      <a:pt x="172237" y="65400"/>
                    </a:cubicBezTo>
                    <a:cubicBezTo>
                      <a:pt x="179771" y="71028"/>
                      <a:pt x="186508" y="77650"/>
                      <a:pt x="192264" y="85094"/>
                    </a:cubicBezTo>
                    <a:lnTo>
                      <a:pt x="192630" y="85517"/>
                    </a:lnTo>
                    <a:cubicBezTo>
                      <a:pt x="194266" y="87763"/>
                      <a:pt x="195845" y="90073"/>
                      <a:pt x="197301" y="92383"/>
                    </a:cubicBezTo>
                    <a:lnTo>
                      <a:pt x="198091" y="93603"/>
                    </a:lnTo>
                    <a:cubicBezTo>
                      <a:pt x="199368" y="95726"/>
                      <a:pt x="200580" y="97915"/>
                      <a:pt x="201735" y="100103"/>
                    </a:cubicBezTo>
                    <a:lnTo>
                      <a:pt x="202762" y="102111"/>
                    </a:lnTo>
                    <a:cubicBezTo>
                      <a:pt x="203795" y="104177"/>
                      <a:pt x="204706" y="106301"/>
                      <a:pt x="205554" y="108188"/>
                    </a:cubicBezTo>
                    <a:cubicBezTo>
                      <a:pt x="205919" y="108977"/>
                      <a:pt x="206285" y="109831"/>
                      <a:pt x="206587" y="110620"/>
                    </a:cubicBezTo>
                    <a:cubicBezTo>
                      <a:pt x="207376" y="112808"/>
                      <a:pt x="208108" y="114932"/>
                      <a:pt x="208775" y="117120"/>
                    </a:cubicBezTo>
                    <a:cubicBezTo>
                      <a:pt x="208775" y="117974"/>
                      <a:pt x="209320" y="118763"/>
                      <a:pt x="209500" y="119552"/>
                    </a:cubicBezTo>
                    <a:cubicBezTo>
                      <a:pt x="210231" y="121984"/>
                      <a:pt x="210777" y="124416"/>
                      <a:pt x="211322" y="126906"/>
                    </a:cubicBezTo>
                    <a:cubicBezTo>
                      <a:pt x="211322" y="127458"/>
                      <a:pt x="211322" y="128003"/>
                      <a:pt x="211322" y="128549"/>
                    </a:cubicBezTo>
                    <a:cubicBezTo>
                      <a:pt x="211900" y="131526"/>
                      <a:pt x="212323" y="134529"/>
                      <a:pt x="212593" y="137545"/>
                    </a:cubicBezTo>
                    <a:cubicBezTo>
                      <a:pt x="214589" y="157797"/>
                      <a:pt x="210565" y="178189"/>
                      <a:pt x="201030" y="196156"/>
                    </a:cubicBezTo>
                    <a:cubicBezTo>
                      <a:pt x="191501" y="214130"/>
                      <a:pt x="176883" y="228882"/>
                      <a:pt x="159006" y="238559"/>
                    </a:cubicBezTo>
                    <a:lnTo>
                      <a:pt x="158646" y="238559"/>
                    </a:lnTo>
                    <a:cubicBezTo>
                      <a:pt x="156401" y="239778"/>
                      <a:pt x="154033" y="240869"/>
                      <a:pt x="151729" y="241966"/>
                    </a:cubicBezTo>
                    <a:lnTo>
                      <a:pt x="149297" y="243057"/>
                    </a:lnTo>
                    <a:cubicBezTo>
                      <a:pt x="147417" y="243846"/>
                      <a:pt x="145537" y="244520"/>
                      <a:pt x="143592" y="245188"/>
                    </a:cubicBezTo>
                    <a:cubicBezTo>
                      <a:pt x="141655" y="245855"/>
                      <a:pt x="141045" y="246156"/>
                      <a:pt x="139710" y="246522"/>
                    </a:cubicBezTo>
                    <a:cubicBezTo>
                      <a:pt x="138376" y="246888"/>
                      <a:pt x="135950" y="247555"/>
                      <a:pt x="134064" y="247985"/>
                    </a:cubicBezTo>
                    <a:cubicBezTo>
                      <a:pt x="132183" y="248409"/>
                      <a:pt x="131336" y="248775"/>
                      <a:pt x="129937" y="249018"/>
                    </a:cubicBezTo>
                    <a:cubicBezTo>
                      <a:pt x="123168" y="250405"/>
                      <a:pt x="116276" y="251098"/>
                      <a:pt x="109365" y="251085"/>
                    </a:cubicBezTo>
                    <a:cubicBezTo>
                      <a:pt x="105900" y="251104"/>
                      <a:pt x="102435" y="250937"/>
                      <a:pt x="98989" y="250597"/>
                    </a:cubicBezTo>
                    <a:lnTo>
                      <a:pt x="95652" y="250109"/>
                    </a:lnTo>
                    <a:cubicBezTo>
                      <a:pt x="93406" y="250109"/>
                      <a:pt x="91160" y="249500"/>
                      <a:pt x="88915" y="249076"/>
                    </a:cubicBezTo>
                    <a:cubicBezTo>
                      <a:pt x="86669" y="248653"/>
                      <a:pt x="84545" y="247985"/>
                      <a:pt x="82363" y="247433"/>
                    </a:cubicBezTo>
                    <a:lnTo>
                      <a:pt x="79084" y="246586"/>
                    </a:lnTo>
                    <a:cubicBezTo>
                      <a:pt x="69157" y="243538"/>
                      <a:pt x="59743" y="239008"/>
                      <a:pt x="51164" y="233150"/>
                    </a:cubicBezTo>
                    <a:cubicBezTo>
                      <a:pt x="49951" y="232360"/>
                      <a:pt x="48861" y="231449"/>
                      <a:pt x="47706" y="230602"/>
                    </a:cubicBezTo>
                    <a:cubicBezTo>
                      <a:pt x="46557" y="229749"/>
                      <a:pt x="44555" y="228350"/>
                      <a:pt x="43098" y="227073"/>
                    </a:cubicBezTo>
                    <a:cubicBezTo>
                      <a:pt x="41642" y="225796"/>
                      <a:pt x="41032" y="225250"/>
                      <a:pt x="39999" y="224275"/>
                    </a:cubicBezTo>
                    <a:cubicBezTo>
                      <a:pt x="38966" y="223306"/>
                      <a:pt x="36964" y="221606"/>
                      <a:pt x="35571" y="220143"/>
                    </a:cubicBezTo>
                    <a:cubicBezTo>
                      <a:pt x="34172" y="218686"/>
                      <a:pt x="34358" y="218808"/>
                      <a:pt x="33749" y="218198"/>
                    </a:cubicBezTo>
                    <a:cubicBezTo>
                      <a:pt x="32010" y="216293"/>
                      <a:pt x="30310" y="214271"/>
                      <a:pt x="28654" y="212122"/>
                    </a:cubicBezTo>
                    <a:cubicBezTo>
                      <a:pt x="16051" y="196310"/>
                      <a:pt x="8357" y="177137"/>
                      <a:pt x="6535" y="156988"/>
                    </a:cubicBezTo>
                    <a:cubicBezTo>
                      <a:pt x="4713" y="136833"/>
                      <a:pt x="8833" y="116594"/>
                      <a:pt x="18394" y="98768"/>
                    </a:cubicBezTo>
                    <a:cubicBezTo>
                      <a:pt x="19850" y="96092"/>
                      <a:pt x="21428" y="93481"/>
                      <a:pt x="23071" y="90984"/>
                    </a:cubicBezTo>
                    <a:lnTo>
                      <a:pt x="24162" y="89406"/>
                    </a:lnTo>
                    <a:cubicBezTo>
                      <a:pt x="25555" y="87282"/>
                      <a:pt x="27075" y="85273"/>
                      <a:pt x="28590" y="83329"/>
                    </a:cubicBezTo>
                    <a:lnTo>
                      <a:pt x="30232" y="81321"/>
                    </a:lnTo>
                    <a:cubicBezTo>
                      <a:pt x="31689" y="79620"/>
                      <a:pt x="33204" y="77862"/>
                      <a:pt x="34782" y="76219"/>
                    </a:cubicBezTo>
                    <a:lnTo>
                      <a:pt x="36662" y="74333"/>
                    </a:lnTo>
                    <a:cubicBezTo>
                      <a:pt x="38299" y="72690"/>
                      <a:pt x="39941" y="71111"/>
                      <a:pt x="41700" y="69591"/>
                    </a:cubicBezTo>
                    <a:cubicBezTo>
                      <a:pt x="42239" y="69097"/>
                      <a:pt x="42803" y="68628"/>
                      <a:pt x="43400" y="68198"/>
                    </a:cubicBezTo>
                    <a:cubicBezTo>
                      <a:pt x="45280" y="66556"/>
                      <a:pt x="47282" y="65035"/>
                      <a:pt x="49470" y="63578"/>
                    </a:cubicBezTo>
                    <a:lnTo>
                      <a:pt x="50619" y="62725"/>
                    </a:lnTo>
                    <a:cubicBezTo>
                      <a:pt x="52929" y="61146"/>
                      <a:pt x="55232" y="59625"/>
                      <a:pt x="57658" y="58226"/>
                    </a:cubicBezTo>
                    <a:lnTo>
                      <a:pt x="58088" y="58226"/>
                    </a:lnTo>
                    <a:cubicBezTo>
                      <a:pt x="66045" y="53587"/>
                      <a:pt x="74598" y="50045"/>
                      <a:pt x="83512" y="47709"/>
                    </a:cubicBezTo>
                    <a:cubicBezTo>
                      <a:pt x="86367" y="46984"/>
                      <a:pt x="89216" y="46317"/>
                      <a:pt x="92072" y="45829"/>
                    </a:cubicBezTo>
                    <a:lnTo>
                      <a:pt x="93528" y="45829"/>
                    </a:lnTo>
                    <a:cubicBezTo>
                      <a:pt x="95286" y="45829"/>
                      <a:pt x="97045" y="45162"/>
                      <a:pt x="98867" y="44976"/>
                    </a:cubicBezTo>
                    <a:cubicBezTo>
                      <a:pt x="101049" y="44976"/>
                      <a:pt x="103173" y="44552"/>
                      <a:pt x="105361" y="44488"/>
                    </a:cubicBezTo>
                    <a:lnTo>
                      <a:pt x="105361" y="25160"/>
                    </a:lnTo>
                    <a:lnTo>
                      <a:pt x="98867" y="31667"/>
                    </a:lnTo>
                    <a:lnTo>
                      <a:pt x="92194" y="38353"/>
                    </a:lnTo>
                    <a:lnTo>
                      <a:pt x="86123" y="32277"/>
                    </a:lnTo>
                    <a:lnTo>
                      <a:pt x="98867" y="19449"/>
                    </a:lnTo>
                    <a:lnTo>
                      <a:pt x="99233" y="19084"/>
                    </a:lnTo>
                    <a:lnTo>
                      <a:pt x="109667" y="8631"/>
                    </a:lnTo>
                    <a:lnTo>
                      <a:pt x="109667" y="8573"/>
                    </a:lnTo>
                    <a:close/>
                    <a:moveTo>
                      <a:pt x="109667" y="58"/>
                    </a:moveTo>
                    <a:lnTo>
                      <a:pt x="105419" y="4376"/>
                    </a:lnTo>
                    <a:lnTo>
                      <a:pt x="94985" y="14772"/>
                    </a:lnTo>
                    <a:lnTo>
                      <a:pt x="94619" y="15137"/>
                    </a:lnTo>
                    <a:lnTo>
                      <a:pt x="81811" y="27900"/>
                    </a:lnTo>
                    <a:lnTo>
                      <a:pt x="77505" y="32212"/>
                    </a:lnTo>
                    <a:lnTo>
                      <a:pt x="81811" y="36467"/>
                    </a:lnTo>
                    <a:lnTo>
                      <a:pt x="85879" y="40542"/>
                    </a:lnTo>
                    <a:cubicBezTo>
                      <a:pt x="84602" y="40542"/>
                      <a:pt x="83268" y="41087"/>
                      <a:pt x="81997" y="41453"/>
                    </a:cubicBezTo>
                    <a:cubicBezTo>
                      <a:pt x="72481" y="43994"/>
                      <a:pt x="63337" y="47773"/>
                      <a:pt x="54809" y="52695"/>
                    </a:cubicBezTo>
                    <a:lnTo>
                      <a:pt x="54507" y="53003"/>
                    </a:lnTo>
                    <a:cubicBezTo>
                      <a:pt x="52018" y="54460"/>
                      <a:pt x="49528" y="56103"/>
                      <a:pt x="47102" y="57739"/>
                    </a:cubicBezTo>
                    <a:lnTo>
                      <a:pt x="45890" y="58592"/>
                    </a:lnTo>
                    <a:cubicBezTo>
                      <a:pt x="43766" y="60171"/>
                      <a:pt x="41700" y="61813"/>
                      <a:pt x="39819" y="63514"/>
                    </a:cubicBezTo>
                    <a:lnTo>
                      <a:pt x="37997" y="65035"/>
                    </a:lnTo>
                    <a:cubicBezTo>
                      <a:pt x="36239" y="66556"/>
                      <a:pt x="34538" y="68198"/>
                      <a:pt x="32658" y="70021"/>
                    </a:cubicBezTo>
                    <a:lnTo>
                      <a:pt x="32235" y="70444"/>
                    </a:lnTo>
                    <a:lnTo>
                      <a:pt x="30232" y="72023"/>
                    </a:lnTo>
                    <a:cubicBezTo>
                      <a:pt x="28654" y="73665"/>
                      <a:pt x="27075" y="75430"/>
                      <a:pt x="25375" y="77432"/>
                    </a:cubicBezTo>
                    <a:lnTo>
                      <a:pt x="24951" y="77978"/>
                    </a:lnTo>
                    <a:lnTo>
                      <a:pt x="23675" y="79498"/>
                    </a:lnTo>
                    <a:cubicBezTo>
                      <a:pt x="22160" y="81442"/>
                      <a:pt x="20639" y="83509"/>
                      <a:pt x="18939" y="85941"/>
                    </a:cubicBezTo>
                    <a:lnTo>
                      <a:pt x="18637" y="86428"/>
                    </a:lnTo>
                    <a:lnTo>
                      <a:pt x="18092" y="87462"/>
                    </a:lnTo>
                    <a:cubicBezTo>
                      <a:pt x="16391" y="90073"/>
                      <a:pt x="14755" y="92813"/>
                      <a:pt x="13234" y="95669"/>
                    </a:cubicBezTo>
                    <a:cubicBezTo>
                      <a:pt x="2948" y="114643"/>
                      <a:pt x="-1499" y="136236"/>
                      <a:pt x="446" y="157739"/>
                    </a:cubicBezTo>
                    <a:cubicBezTo>
                      <a:pt x="2390" y="179242"/>
                      <a:pt x="10642" y="199686"/>
                      <a:pt x="24162" y="216498"/>
                    </a:cubicBezTo>
                    <a:lnTo>
                      <a:pt x="24464" y="216864"/>
                    </a:lnTo>
                    <a:cubicBezTo>
                      <a:pt x="26222" y="219052"/>
                      <a:pt x="28166" y="221176"/>
                      <a:pt x="29803" y="222940"/>
                    </a:cubicBezTo>
                    <a:lnTo>
                      <a:pt x="30232" y="223672"/>
                    </a:lnTo>
                    <a:lnTo>
                      <a:pt x="31445" y="225007"/>
                    </a:lnTo>
                    <a:cubicBezTo>
                      <a:pt x="32780" y="226348"/>
                      <a:pt x="34115" y="227561"/>
                      <a:pt x="35507" y="228773"/>
                    </a:cubicBezTo>
                    <a:lnTo>
                      <a:pt x="36175" y="229447"/>
                    </a:lnTo>
                    <a:lnTo>
                      <a:pt x="37150" y="230294"/>
                    </a:lnTo>
                    <a:lnTo>
                      <a:pt x="39454" y="232360"/>
                    </a:lnTo>
                    <a:lnTo>
                      <a:pt x="43336" y="235338"/>
                    </a:lnTo>
                    <a:lnTo>
                      <a:pt x="44369" y="236127"/>
                    </a:lnTo>
                    <a:lnTo>
                      <a:pt x="45460" y="236980"/>
                    </a:lnTo>
                    <a:lnTo>
                      <a:pt x="47950" y="238803"/>
                    </a:lnTo>
                    <a:cubicBezTo>
                      <a:pt x="57061" y="244989"/>
                      <a:pt x="67046" y="249782"/>
                      <a:pt x="77563" y="253029"/>
                    </a:cubicBezTo>
                    <a:lnTo>
                      <a:pt x="79873" y="253632"/>
                    </a:lnTo>
                    <a:lnTo>
                      <a:pt x="81022" y="253632"/>
                    </a:lnTo>
                    <a:lnTo>
                      <a:pt x="81753" y="253632"/>
                    </a:lnTo>
                    <a:cubicBezTo>
                      <a:pt x="83755" y="254184"/>
                      <a:pt x="85822" y="254729"/>
                      <a:pt x="87824" y="255153"/>
                    </a:cubicBezTo>
                    <a:cubicBezTo>
                      <a:pt x="89826" y="255583"/>
                      <a:pt x="92129" y="255885"/>
                      <a:pt x="94196" y="256128"/>
                    </a:cubicBezTo>
                    <a:lnTo>
                      <a:pt x="94921" y="256128"/>
                    </a:lnTo>
                    <a:lnTo>
                      <a:pt x="96076" y="256128"/>
                    </a:lnTo>
                    <a:lnTo>
                      <a:pt x="98443" y="256128"/>
                    </a:lnTo>
                    <a:cubicBezTo>
                      <a:pt x="102082" y="256494"/>
                      <a:pt x="105785" y="256674"/>
                      <a:pt x="109429" y="256674"/>
                    </a:cubicBezTo>
                    <a:cubicBezTo>
                      <a:pt x="116744" y="256674"/>
                      <a:pt x="124040" y="255942"/>
                      <a:pt x="131214" y="254486"/>
                    </a:cubicBezTo>
                    <a:lnTo>
                      <a:pt x="134185" y="253754"/>
                    </a:lnTo>
                    <a:lnTo>
                      <a:pt x="135520" y="253395"/>
                    </a:lnTo>
                    <a:lnTo>
                      <a:pt x="136855" y="253395"/>
                    </a:lnTo>
                    <a:cubicBezTo>
                      <a:pt x="138433" y="253029"/>
                      <a:pt x="140012" y="252663"/>
                      <a:pt x="141533" y="252176"/>
                    </a:cubicBezTo>
                    <a:lnTo>
                      <a:pt x="144382" y="251207"/>
                    </a:lnTo>
                    <a:lnTo>
                      <a:pt x="145659" y="250719"/>
                    </a:lnTo>
                    <a:lnTo>
                      <a:pt x="146506" y="250411"/>
                    </a:lnTo>
                    <a:cubicBezTo>
                      <a:pt x="148264" y="249808"/>
                      <a:pt x="149964" y="249198"/>
                      <a:pt x="151729" y="248467"/>
                    </a:cubicBezTo>
                    <a:lnTo>
                      <a:pt x="153365" y="247741"/>
                    </a:lnTo>
                    <a:lnTo>
                      <a:pt x="154276" y="247311"/>
                    </a:lnTo>
                    <a:cubicBezTo>
                      <a:pt x="156458" y="246343"/>
                      <a:pt x="159070" y="245123"/>
                      <a:pt x="161618" y="243724"/>
                    </a:cubicBezTo>
                    <a:lnTo>
                      <a:pt x="161919" y="243724"/>
                    </a:lnTo>
                    <a:cubicBezTo>
                      <a:pt x="183807" y="231879"/>
                      <a:pt x="200953" y="212840"/>
                      <a:pt x="210469" y="189817"/>
                    </a:cubicBezTo>
                    <a:cubicBezTo>
                      <a:pt x="217412" y="173069"/>
                      <a:pt x="220126" y="154864"/>
                      <a:pt x="218361" y="136814"/>
                    </a:cubicBezTo>
                    <a:lnTo>
                      <a:pt x="218361" y="136454"/>
                    </a:lnTo>
                    <a:cubicBezTo>
                      <a:pt x="218060" y="133348"/>
                      <a:pt x="217572" y="130371"/>
                      <a:pt x="217027" y="127092"/>
                    </a:cubicBezTo>
                    <a:cubicBezTo>
                      <a:pt x="216988" y="126707"/>
                      <a:pt x="216988" y="126322"/>
                      <a:pt x="217027" y="125937"/>
                    </a:cubicBezTo>
                    <a:lnTo>
                      <a:pt x="217027" y="125327"/>
                    </a:lnTo>
                    <a:cubicBezTo>
                      <a:pt x="216417" y="122472"/>
                      <a:pt x="215814" y="119918"/>
                      <a:pt x="215147" y="117550"/>
                    </a:cubicBezTo>
                    <a:cubicBezTo>
                      <a:pt x="214980" y="116908"/>
                      <a:pt x="214775" y="116280"/>
                      <a:pt x="214537" y="115664"/>
                    </a:cubicBezTo>
                    <a:lnTo>
                      <a:pt x="214537" y="114996"/>
                    </a:lnTo>
                    <a:cubicBezTo>
                      <a:pt x="213748" y="112442"/>
                      <a:pt x="212959" y="110196"/>
                      <a:pt x="212169" y="108130"/>
                    </a:cubicBezTo>
                    <a:cubicBezTo>
                      <a:pt x="212169" y="107399"/>
                      <a:pt x="211624" y="106667"/>
                      <a:pt x="211322" y="105942"/>
                    </a:cubicBezTo>
                    <a:lnTo>
                      <a:pt x="211322" y="105512"/>
                    </a:lnTo>
                    <a:cubicBezTo>
                      <a:pt x="210353" y="103080"/>
                      <a:pt x="209378" y="100892"/>
                      <a:pt x="208345" y="98826"/>
                    </a:cubicBezTo>
                    <a:cubicBezTo>
                      <a:pt x="207986" y="98223"/>
                      <a:pt x="207677" y="97549"/>
                      <a:pt x="207376" y="96946"/>
                    </a:cubicBezTo>
                    <a:cubicBezTo>
                      <a:pt x="205984" y="94328"/>
                      <a:pt x="204706" y="92024"/>
                      <a:pt x="203372" y="89836"/>
                    </a:cubicBezTo>
                    <a:lnTo>
                      <a:pt x="202640" y="88681"/>
                    </a:lnTo>
                    <a:cubicBezTo>
                      <a:pt x="201004" y="86063"/>
                      <a:pt x="199304" y="83573"/>
                      <a:pt x="197603" y="81263"/>
                    </a:cubicBezTo>
                    <a:lnTo>
                      <a:pt x="197180" y="80775"/>
                    </a:lnTo>
                    <a:cubicBezTo>
                      <a:pt x="191218" y="73223"/>
                      <a:pt x="184282" y="66498"/>
                      <a:pt x="176549" y="60780"/>
                    </a:cubicBezTo>
                    <a:cubicBezTo>
                      <a:pt x="173816" y="58714"/>
                      <a:pt x="171268" y="56892"/>
                      <a:pt x="168778" y="55307"/>
                    </a:cubicBezTo>
                    <a:lnTo>
                      <a:pt x="167932" y="54704"/>
                    </a:lnTo>
                    <a:lnTo>
                      <a:pt x="167502" y="54704"/>
                    </a:lnTo>
                    <a:lnTo>
                      <a:pt x="166231" y="53914"/>
                    </a:lnTo>
                    <a:cubicBezTo>
                      <a:pt x="165018" y="53119"/>
                      <a:pt x="163806" y="52394"/>
                      <a:pt x="162529" y="51726"/>
                    </a:cubicBezTo>
                    <a:lnTo>
                      <a:pt x="156458" y="48505"/>
                    </a:lnTo>
                    <a:cubicBezTo>
                      <a:pt x="153731" y="47228"/>
                      <a:pt x="150940" y="46009"/>
                      <a:pt x="148149" y="44976"/>
                    </a:cubicBezTo>
                    <a:lnTo>
                      <a:pt x="141411" y="42544"/>
                    </a:lnTo>
                    <a:lnTo>
                      <a:pt x="141103" y="42544"/>
                    </a:lnTo>
                    <a:lnTo>
                      <a:pt x="137407" y="41633"/>
                    </a:lnTo>
                    <a:lnTo>
                      <a:pt x="135950" y="41267"/>
                    </a:lnTo>
                    <a:lnTo>
                      <a:pt x="134494" y="40907"/>
                    </a:lnTo>
                    <a:lnTo>
                      <a:pt x="133582" y="40907"/>
                    </a:lnTo>
                    <a:lnTo>
                      <a:pt x="137586" y="36467"/>
                    </a:lnTo>
                    <a:lnTo>
                      <a:pt x="141834" y="32155"/>
                    </a:lnTo>
                    <a:lnTo>
                      <a:pt x="137586" y="27836"/>
                    </a:lnTo>
                    <a:lnTo>
                      <a:pt x="124778" y="15073"/>
                    </a:lnTo>
                    <a:lnTo>
                      <a:pt x="124419" y="14707"/>
                    </a:lnTo>
                    <a:lnTo>
                      <a:pt x="113979" y="4319"/>
                    </a:lnTo>
                    <a:lnTo>
                      <a:pt x="109667" y="0"/>
                    </a:lnTo>
                    <a:lnTo>
                      <a:pt x="10966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735">
                <a:extLst>
                  <a:ext uri="{FF2B5EF4-FFF2-40B4-BE49-F238E27FC236}">
                    <a16:creationId xmlns:a16="http://schemas.microsoft.com/office/drawing/2014/main" id="{08AC5C21-BB78-FD4F-BCCA-23A34EAA47BB}"/>
                  </a:ext>
                </a:extLst>
              </p:cNvPr>
              <p:cNvSpPr/>
              <p:nvPr/>
            </p:nvSpPr>
            <p:spPr>
              <a:xfrm>
                <a:off x="5835720" y="3794335"/>
                <a:ext cx="207552" cy="207302"/>
              </a:xfrm>
              <a:custGeom>
                <a:avLst/>
                <a:gdLst>
                  <a:gd name="connsiteX0" fmla="*/ 114579 w 207552"/>
                  <a:gd name="connsiteY0" fmla="*/ 0 h 207302"/>
                  <a:gd name="connsiteX1" fmla="*/ 114579 w 207552"/>
                  <a:gd name="connsiteY1" fmla="*/ 8688 h 207302"/>
                  <a:gd name="connsiteX2" fmla="*/ 176508 w 207552"/>
                  <a:gd name="connsiteY2" fmla="*/ 41960 h 207302"/>
                  <a:gd name="connsiteX3" fmla="*/ 198717 w 207552"/>
                  <a:gd name="connsiteY3" fmla="*/ 108733 h 207302"/>
                  <a:gd name="connsiteX4" fmla="*/ 169077 w 207552"/>
                  <a:gd name="connsiteY4" fmla="*/ 172549 h 207302"/>
                  <a:gd name="connsiteX5" fmla="*/ 103773 w 207552"/>
                  <a:gd name="connsiteY5" fmla="*/ 198557 h 207302"/>
                  <a:gd name="connsiteX6" fmla="*/ 38469 w 207552"/>
                  <a:gd name="connsiteY6" fmla="*/ 172549 h 207302"/>
                  <a:gd name="connsiteX7" fmla="*/ 8830 w 207552"/>
                  <a:gd name="connsiteY7" fmla="*/ 108733 h 207302"/>
                  <a:gd name="connsiteX8" fmla="*/ 31045 w 207552"/>
                  <a:gd name="connsiteY8" fmla="*/ 41960 h 207302"/>
                  <a:gd name="connsiteX9" fmla="*/ 92974 w 207552"/>
                  <a:gd name="connsiteY9" fmla="*/ 8688 h 207302"/>
                  <a:gd name="connsiteX10" fmla="*/ 92974 w 207552"/>
                  <a:gd name="connsiteY10" fmla="*/ 0 h 207302"/>
                  <a:gd name="connsiteX11" fmla="*/ 24884 w 207552"/>
                  <a:gd name="connsiteY11" fmla="*/ 35838 h 207302"/>
                  <a:gd name="connsiteX12" fmla="*/ 141 w 207552"/>
                  <a:gd name="connsiteY12" fmla="*/ 108785 h 207302"/>
                  <a:gd name="connsiteX13" fmla="*/ 32334 w 207552"/>
                  <a:gd name="connsiteY13" fmla="*/ 178748 h 207302"/>
                  <a:gd name="connsiteX14" fmla="*/ 103773 w 207552"/>
                  <a:gd name="connsiteY14" fmla="*/ 207303 h 207302"/>
                  <a:gd name="connsiteX15" fmla="*/ 175218 w 207552"/>
                  <a:gd name="connsiteY15" fmla="*/ 178748 h 207302"/>
                  <a:gd name="connsiteX16" fmla="*/ 207411 w 207552"/>
                  <a:gd name="connsiteY16" fmla="*/ 108785 h 207302"/>
                  <a:gd name="connsiteX17" fmla="*/ 182662 w 207552"/>
                  <a:gd name="connsiteY17" fmla="*/ 35838 h 207302"/>
                  <a:gd name="connsiteX18" fmla="*/ 114579 w 207552"/>
                  <a:gd name="connsiteY18" fmla="*/ 0 h 20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7552" h="207302">
                    <a:moveTo>
                      <a:pt x="114579" y="0"/>
                    </a:moveTo>
                    <a:lnTo>
                      <a:pt x="114579" y="8688"/>
                    </a:lnTo>
                    <a:cubicBezTo>
                      <a:pt x="138707" y="11454"/>
                      <a:pt x="160864" y="23357"/>
                      <a:pt x="176508" y="41960"/>
                    </a:cubicBezTo>
                    <a:cubicBezTo>
                      <a:pt x="192152" y="60556"/>
                      <a:pt x="200103" y="84452"/>
                      <a:pt x="198717" y="108733"/>
                    </a:cubicBezTo>
                    <a:cubicBezTo>
                      <a:pt x="197337" y="133015"/>
                      <a:pt x="186730" y="155846"/>
                      <a:pt x="169077" y="172549"/>
                    </a:cubicBezTo>
                    <a:cubicBezTo>
                      <a:pt x="151425" y="189252"/>
                      <a:pt x="128061" y="198557"/>
                      <a:pt x="103773" y="198557"/>
                    </a:cubicBezTo>
                    <a:cubicBezTo>
                      <a:pt x="79492" y="198557"/>
                      <a:pt x="56128" y="189252"/>
                      <a:pt x="38469" y="172549"/>
                    </a:cubicBezTo>
                    <a:cubicBezTo>
                      <a:pt x="20816" y="155846"/>
                      <a:pt x="10216" y="133015"/>
                      <a:pt x="8830" y="108733"/>
                    </a:cubicBezTo>
                    <a:cubicBezTo>
                      <a:pt x="7450" y="84452"/>
                      <a:pt x="15394" y="60556"/>
                      <a:pt x="31045" y="41960"/>
                    </a:cubicBezTo>
                    <a:cubicBezTo>
                      <a:pt x="46689" y="23357"/>
                      <a:pt x="68846" y="11454"/>
                      <a:pt x="92974" y="8688"/>
                    </a:cubicBezTo>
                    <a:lnTo>
                      <a:pt x="92974" y="0"/>
                    </a:lnTo>
                    <a:cubicBezTo>
                      <a:pt x="66530" y="2772"/>
                      <a:pt x="42159" y="15599"/>
                      <a:pt x="24884" y="35838"/>
                    </a:cubicBezTo>
                    <a:cubicBezTo>
                      <a:pt x="7610" y="56083"/>
                      <a:pt x="-1245" y="82193"/>
                      <a:pt x="141" y="108785"/>
                    </a:cubicBezTo>
                    <a:cubicBezTo>
                      <a:pt x="1527" y="135376"/>
                      <a:pt x="13052" y="160421"/>
                      <a:pt x="32334" y="178748"/>
                    </a:cubicBezTo>
                    <a:cubicBezTo>
                      <a:pt x="51617" y="197081"/>
                      <a:pt x="77188" y="207303"/>
                      <a:pt x="103773" y="207303"/>
                    </a:cubicBezTo>
                    <a:cubicBezTo>
                      <a:pt x="130365" y="207303"/>
                      <a:pt x="155936" y="197081"/>
                      <a:pt x="175218" y="178748"/>
                    </a:cubicBezTo>
                    <a:cubicBezTo>
                      <a:pt x="194501" y="160421"/>
                      <a:pt x="206025" y="135376"/>
                      <a:pt x="207411" y="108785"/>
                    </a:cubicBezTo>
                    <a:cubicBezTo>
                      <a:pt x="208798" y="82193"/>
                      <a:pt x="199936" y="56083"/>
                      <a:pt x="182662" y="35838"/>
                    </a:cubicBezTo>
                    <a:cubicBezTo>
                      <a:pt x="165394" y="15599"/>
                      <a:pt x="141023" y="2772"/>
                      <a:pt x="114579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736">
                <a:extLst>
                  <a:ext uri="{FF2B5EF4-FFF2-40B4-BE49-F238E27FC236}">
                    <a16:creationId xmlns:a16="http://schemas.microsoft.com/office/drawing/2014/main" id="{1602CD14-C105-A646-8C45-677F4E7EBF8E}"/>
                  </a:ext>
                </a:extLst>
              </p:cNvPr>
              <p:cNvSpPr/>
              <p:nvPr/>
            </p:nvSpPr>
            <p:spPr>
              <a:xfrm>
                <a:off x="5915949" y="3758414"/>
                <a:ext cx="47151" cy="217165"/>
              </a:xfrm>
              <a:custGeom>
                <a:avLst/>
                <a:gdLst>
                  <a:gd name="connsiteX0" fmla="*/ 19238 w 47151"/>
                  <a:gd name="connsiteY0" fmla="*/ 217165 h 217165"/>
                  <a:gd name="connsiteX1" fmla="*/ 27856 w 47151"/>
                  <a:gd name="connsiteY1" fmla="*/ 217165 h 217165"/>
                  <a:gd name="connsiteX2" fmla="*/ 27856 w 47151"/>
                  <a:gd name="connsiteY2" fmla="*/ 16594 h 217165"/>
                  <a:gd name="connsiteX3" fmla="*/ 34350 w 47151"/>
                  <a:gd name="connsiteY3" fmla="*/ 23094 h 217165"/>
                  <a:gd name="connsiteX4" fmla="*/ 41023 w 47151"/>
                  <a:gd name="connsiteY4" fmla="*/ 29781 h 217165"/>
                  <a:gd name="connsiteX5" fmla="*/ 47151 w 47151"/>
                  <a:gd name="connsiteY5" fmla="*/ 23646 h 217165"/>
                  <a:gd name="connsiteX6" fmla="*/ 34350 w 47151"/>
                  <a:gd name="connsiteY6" fmla="*/ 10819 h 217165"/>
                  <a:gd name="connsiteX7" fmla="*/ 33984 w 47151"/>
                  <a:gd name="connsiteY7" fmla="*/ 10453 h 217165"/>
                  <a:gd name="connsiteX8" fmla="*/ 23543 w 47151"/>
                  <a:gd name="connsiteY8" fmla="*/ 0 h 217165"/>
                  <a:gd name="connsiteX9" fmla="*/ 13110 w 47151"/>
                  <a:gd name="connsiteY9" fmla="*/ 10453 h 217165"/>
                  <a:gd name="connsiteX10" fmla="*/ 12744 w 47151"/>
                  <a:gd name="connsiteY10" fmla="*/ 10819 h 217165"/>
                  <a:gd name="connsiteX11" fmla="*/ 0 w 47151"/>
                  <a:gd name="connsiteY11" fmla="*/ 23646 h 217165"/>
                  <a:gd name="connsiteX12" fmla="*/ 6071 w 47151"/>
                  <a:gd name="connsiteY12" fmla="*/ 29781 h 217165"/>
                  <a:gd name="connsiteX13" fmla="*/ 12744 w 47151"/>
                  <a:gd name="connsiteY13" fmla="*/ 23094 h 217165"/>
                  <a:gd name="connsiteX14" fmla="*/ 19238 w 47151"/>
                  <a:gd name="connsiteY14" fmla="*/ 16594 h 217165"/>
                  <a:gd name="connsiteX15" fmla="*/ 19238 w 47151"/>
                  <a:gd name="connsiteY15" fmla="*/ 217165 h 21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151" h="217165">
                    <a:moveTo>
                      <a:pt x="19238" y="217165"/>
                    </a:moveTo>
                    <a:lnTo>
                      <a:pt x="27856" y="217165"/>
                    </a:lnTo>
                    <a:lnTo>
                      <a:pt x="27856" y="16594"/>
                    </a:lnTo>
                    <a:lnTo>
                      <a:pt x="34350" y="23094"/>
                    </a:lnTo>
                    <a:lnTo>
                      <a:pt x="41023" y="29781"/>
                    </a:lnTo>
                    <a:lnTo>
                      <a:pt x="47151" y="23646"/>
                    </a:lnTo>
                    <a:lnTo>
                      <a:pt x="34350" y="10819"/>
                    </a:lnTo>
                    <a:lnTo>
                      <a:pt x="33984" y="10453"/>
                    </a:lnTo>
                    <a:lnTo>
                      <a:pt x="23543" y="0"/>
                    </a:lnTo>
                    <a:lnTo>
                      <a:pt x="13110" y="10453"/>
                    </a:lnTo>
                    <a:lnTo>
                      <a:pt x="12744" y="10819"/>
                    </a:lnTo>
                    <a:lnTo>
                      <a:pt x="0" y="23646"/>
                    </a:lnTo>
                    <a:lnTo>
                      <a:pt x="6071" y="29781"/>
                    </a:lnTo>
                    <a:lnTo>
                      <a:pt x="12744" y="23094"/>
                    </a:lnTo>
                    <a:lnTo>
                      <a:pt x="19238" y="16594"/>
                    </a:lnTo>
                    <a:lnTo>
                      <a:pt x="19238" y="21716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737">
                <a:extLst>
                  <a:ext uri="{FF2B5EF4-FFF2-40B4-BE49-F238E27FC236}">
                    <a16:creationId xmlns:a16="http://schemas.microsoft.com/office/drawing/2014/main" id="{D94008B1-A8A2-4F4C-8A63-74D9B2BDD3FC}"/>
                  </a:ext>
                </a:extLst>
              </p:cNvPr>
              <p:cNvSpPr/>
              <p:nvPr/>
            </p:nvSpPr>
            <p:spPr>
              <a:xfrm>
                <a:off x="5944228" y="3874014"/>
                <a:ext cx="71971" cy="47285"/>
              </a:xfrm>
              <a:custGeom>
                <a:avLst/>
                <a:gdLst>
                  <a:gd name="connsiteX0" fmla="*/ 29678 w 71971"/>
                  <a:gd name="connsiteY0" fmla="*/ 41151 h 47285"/>
                  <a:gd name="connsiteX1" fmla="*/ 16504 w 71971"/>
                  <a:gd name="connsiteY1" fmla="*/ 27958 h 47285"/>
                  <a:gd name="connsiteX2" fmla="*/ 71971 w 71971"/>
                  <a:gd name="connsiteY2" fmla="*/ 27958 h 47285"/>
                  <a:gd name="connsiteX3" fmla="*/ 71971 w 71971"/>
                  <a:gd name="connsiteY3" fmla="*/ 19327 h 47285"/>
                  <a:gd name="connsiteX4" fmla="*/ 16504 w 71971"/>
                  <a:gd name="connsiteY4" fmla="*/ 19327 h 47285"/>
                  <a:gd name="connsiteX5" fmla="*/ 29678 w 71971"/>
                  <a:gd name="connsiteY5" fmla="*/ 6141 h 47285"/>
                  <a:gd name="connsiteX6" fmla="*/ 23543 w 71971"/>
                  <a:gd name="connsiteY6" fmla="*/ 0 h 47285"/>
                  <a:gd name="connsiteX7" fmla="*/ 6070 w 71971"/>
                  <a:gd name="connsiteY7" fmla="*/ 17505 h 47285"/>
                  <a:gd name="connsiteX8" fmla="*/ 0 w 71971"/>
                  <a:gd name="connsiteY8" fmla="*/ 23646 h 47285"/>
                  <a:gd name="connsiteX9" fmla="*/ 6070 w 71971"/>
                  <a:gd name="connsiteY9" fmla="*/ 29781 h 47285"/>
                  <a:gd name="connsiteX10" fmla="*/ 23543 w 71971"/>
                  <a:gd name="connsiteY10" fmla="*/ 47286 h 47285"/>
                  <a:gd name="connsiteX11" fmla="*/ 29678 w 71971"/>
                  <a:gd name="connsiteY11" fmla="*/ 41151 h 47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971" h="47285">
                    <a:moveTo>
                      <a:pt x="29678" y="41151"/>
                    </a:moveTo>
                    <a:lnTo>
                      <a:pt x="16504" y="27958"/>
                    </a:lnTo>
                    <a:lnTo>
                      <a:pt x="71971" y="27958"/>
                    </a:lnTo>
                    <a:lnTo>
                      <a:pt x="71971" y="19327"/>
                    </a:lnTo>
                    <a:lnTo>
                      <a:pt x="16504" y="19327"/>
                    </a:lnTo>
                    <a:lnTo>
                      <a:pt x="29678" y="6141"/>
                    </a:lnTo>
                    <a:lnTo>
                      <a:pt x="23543" y="0"/>
                    </a:lnTo>
                    <a:lnTo>
                      <a:pt x="6070" y="17505"/>
                    </a:lnTo>
                    <a:lnTo>
                      <a:pt x="0" y="23646"/>
                    </a:lnTo>
                    <a:lnTo>
                      <a:pt x="6070" y="29781"/>
                    </a:lnTo>
                    <a:lnTo>
                      <a:pt x="23543" y="47286"/>
                    </a:lnTo>
                    <a:lnTo>
                      <a:pt x="29678" y="41151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738">
                <a:extLst>
                  <a:ext uri="{FF2B5EF4-FFF2-40B4-BE49-F238E27FC236}">
                    <a16:creationId xmlns:a16="http://schemas.microsoft.com/office/drawing/2014/main" id="{A6CBD05B-3019-C74F-9052-EDDD5EEB5D74}"/>
                  </a:ext>
                </a:extLst>
              </p:cNvPr>
              <p:cNvSpPr/>
              <p:nvPr/>
            </p:nvSpPr>
            <p:spPr>
              <a:xfrm>
                <a:off x="5862780" y="3874014"/>
                <a:ext cx="72035" cy="47285"/>
              </a:xfrm>
              <a:custGeom>
                <a:avLst/>
                <a:gdLst>
                  <a:gd name="connsiteX0" fmla="*/ 42357 w 72035"/>
                  <a:gd name="connsiteY0" fmla="*/ 6141 h 47285"/>
                  <a:gd name="connsiteX1" fmla="*/ 55467 w 72035"/>
                  <a:gd name="connsiteY1" fmla="*/ 19327 h 47285"/>
                  <a:gd name="connsiteX2" fmla="*/ 0 w 72035"/>
                  <a:gd name="connsiteY2" fmla="*/ 19327 h 47285"/>
                  <a:gd name="connsiteX3" fmla="*/ 0 w 72035"/>
                  <a:gd name="connsiteY3" fmla="*/ 27958 h 47285"/>
                  <a:gd name="connsiteX4" fmla="*/ 55467 w 72035"/>
                  <a:gd name="connsiteY4" fmla="*/ 27958 h 47285"/>
                  <a:gd name="connsiteX5" fmla="*/ 42357 w 72035"/>
                  <a:gd name="connsiteY5" fmla="*/ 41151 h 47285"/>
                  <a:gd name="connsiteX6" fmla="*/ 48428 w 72035"/>
                  <a:gd name="connsiteY6" fmla="*/ 47286 h 47285"/>
                  <a:gd name="connsiteX7" fmla="*/ 65907 w 72035"/>
                  <a:gd name="connsiteY7" fmla="*/ 29781 h 47285"/>
                  <a:gd name="connsiteX8" fmla="*/ 72035 w 72035"/>
                  <a:gd name="connsiteY8" fmla="*/ 23646 h 47285"/>
                  <a:gd name="connsiteX9" fmla="*/ 65907 w 72035"/>
                  <a:gd name="connsiteY9" fmla="*/ 17505 h 47285"/>
                  <a:gd name="connsiteX10" fmla="*/ 48428 w 72035"/>
                  <a:gd name="connsiteY10" fmla="*/ 0 h 47285"/>
                  <a:gd name="connsiteX11" fmla="*/ 42357 w 72035"/>
                  <a:gd name="connsiteY11" fmla="*/ 6141 h 47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035" h="47285">
                    <a:moveTo>
                      <a:pt x="42357" y="6141"/>
                    </a:moveTo>
                    <a:lnTo>
                      <a:pt x="55467" y="19327"/>
                    </a:lnTo>
                    <a:lnTo>
                      <a:pt x="0" y="19327"/>
                    </a:lnTo>
                    <a:lnTo>
                      <a:pt x="0" y="27958"/>
                    </a:lnTo>
                    <a:lnTo>
                      <a:pt x="55467" y="27958"/>
                    </a:lnTo>
                    <a:lnTo>
                      <a:pt x="42357" y="41151"/>
                    </a:lnTo>
                    <a:lnTo>
                      <a:pt x="48428" y="47286"/>
                    </a:lnTo>
                    <a:lnTo>
                      <a:pt x="65907" y="29781"/>
                    </a:lnTo>
                    <a:lnTo>
                      <a:pt x="72035" y="23646"/>
                    </a:lnTo>
                    <a:lnTo>
                      <a:pt x="65907" y="17505"/>
                    </a:lnTo>
                    <a:lnTo>
                      <a:pt x="48428" y="0"/>
                    </a:lnTo>
                    <a:lnTo>
                      <a:pt x="42357" y="6141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67BD98BA-A4B2-5B42-A5B8-583D355FBB3C}"/>
                </a:ext>
              </a:extLst>
            </p:cNvPr>
            <p:cNvGrpSpPr/>
            <p:nvPr/>
          </p:nvGrpSpPr>
          <p:grpSpPr>
            <a:xfrm>
              <a:off x="5740616" y="4011751"/>
              <a:ext cx="404261" cy="237423"/>
              <a:chOff x="5740616" y="4011751"/>
              <a:chExt cx="404261" cy="237423"/>
            </a:xfrm>
            <a:solidFill>
              <a:srgbClr val="000000"/>
            </a:solidFill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30CA01-C989-3046-9D32-519C7C3B5776}"/>
                  </a:ext>
                </a:extLst>
              </p:cNvPr>
              <p:cNvSpPr txBox="1"/>
              <p:nvPr/>
            </p:nvSpPr>
            <p:spPr>
              <a:xfrm>
                <a:off x="5748585" y="3966031"/>
                <a:ext cx="381802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08" spc="0" baseline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NAT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B145676-6775-F549-9D34-2DC1FB24224B}"/>
                  </a:ext>
                </a:extLst>
              </p:cNvPr>
              <p:cNvSpPr txBox="1"/>
              <p:nvPr/>
            </p:nvSpPr>
            <p:spPr>
              <a:xfrm>
                <a:off x="5649176" y="4068701"/>
                <a:ext cx="587141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08" spc="0" baseline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Gateway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3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6;gd8244f5965_0_0">
            <a:extLst>
              <a:ext uri="{FF2B5EF4-FFF2-40B4-BE49-F238E27FC236}">
                <a16:creationId xmlns:a16="http://schemas.microsoft.com/office/drawing/2014/main" id="{D31D8B80-CDE2-BA42-B05D-211465EC3201}"/>
              </a:ext>
            </a:extLst>
          </p:cNvPr>
          <p:cNvSpPr txBox="1">
            <a:spLocks/>
          </p:cNvSpPr>
          <p:nvPr/>
        </p:nvSpPr>
        <p:spPr>
          <a:xfrm>
            <a:off x="839788" y="1804279"/>
            <a:ext cx="4797337" cy="36845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IN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55BB9D-98B1-AF48-B761-05477D46889B}"/>
              </a:ext>
            </a:extLst>
          </p:cNvPr>
          <p:cNvSpPr/>
          <p:nvPr/>
        </p:nvSpPr>
        <p:spPr>
          <a:xfrm>
            <a:off x="4237533" y="2106530"/>
            <a:ext cx="2163267" cy="17796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Challenges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3CD87-5C46-0248-BCA3-017B070DB1F6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083997" y="1708485"/>
            <a:ext cx="1880908" cy="65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840783-E9B1-DD4D-9551-83FD5275F874}"/>
              </a:ext>
            </a:extLst>
          </p:cNvPr>
          <p:cNvSpPr/>
          <p:nvPr/>
        </p:nvSpPr>
        <p:spPr>
          <a:xfrm>
            <a:off x="7964905" y="1275347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Historization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A11872-4884-BB47-AA65-C78FF46D35A2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083997" y="3625573"/>
            <a:ext cx="1880908" cy="43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C29126-01C2-A34C-8E67-A320CCE63AF5}"/>
              </a:ext>
            </a:extLst>
          </p:cNvPr>
          <p:cNvSpPr/>
          <p:nvPr/>
        </p:nvSpPr>
        <p:spPr>
          <a:xfrm>
            <a:off x="7964905" y="3757922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Snowflake Cost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D70C79-93B6-AD43-AC3F-F3F3D5532B4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73969" y="2020183"/>
            <a:ext cx="2280367" cy="34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F83EA23-5A98-6D48-AE24-05F8E61735CD}"/>
              </a:ext>
            </a:extLst>
          </p:cNvPr>
          <p:cNvSpPr/>
          <p:nvPr/>
        </p:nvSpPr>
        <p:spPr>
          <a:xfrm>
            <a:off x="497227" y="1311442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DDL Sync (initial load)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7FC821-278D-194E-B897-C127663644CE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658979" y="3625573"/>
            <a:ext cx="1895357" cy="51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5421FA-E1EB-3146-871C-7A632B6EC1E7}"/>
              </a:ext>
            </a:extLst>
          </p:cNvPr>
          <p:cNvSpPr/>
          <p:nvPr/>
        </p:nvSpPr>
        <p:spPr>
          <a:xfrm>
            <a:off x="396826" y="4150895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 Goldengate Console</a:t>
            </a:r>
          </a:p>
        </p:txBody>
      </p:sp>
    </p:spTree>
    <p:extLst>
      <p:ext uri="{BB962C8B-B14F-4D97-AF65-F5344CB8AC3E}">
        <p14:creationId xmlns:p14="http://schemas.microsoft.com/office/powerpoint/2010/main" val="384268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6;gd8244f5965_0_0">
            <a:extLst>
              <a:ext uri="{FF2B5EF4-FFF2-40B4-BE49-F238E27FC236}">
                <a16:creationId xmlns:a16="http://schemas.microsoft.com/office/drawing/2014/main" id="{D31D8B80-CDE2-BA42-B05D-211465EC3201}"/>
              </a:ext>
            </a:extLst>
          </p:cNvPr>
          <p:cNvSpPr txBox="1">
            <a:spLocks/>
          </p:cNvSpPr>
          <p:nvPr/>
        </p:nvSpPr>
        <p:spPr>
          <a:xfrm>
            <a:off x="839788" y="1804279"/>
            <a:ext cx="4797337" cy="36845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154A3-01AF-EC40-9775-F3549CAD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558" y="4130212"/>
            <a:ext cx="3951898" cy="1146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47B89-F85D-014A-94C8-07AE679E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9" y="2897922"/>
            <a:ext cx="3765919" cy="76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6E3A8-3CA2-104B-BD60-CD9AA2C7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1212385"/>
            <a:ext cx="3765919" cy="9022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1BA097-728C-B448-9A11-9288D37C34E5}"/>
              </a:ext>
            </a:extLst>
          </p:cNvPr>
          <p:cNvSpPr/>
          <p:nvPr/>
        </p:nvSpPr>
        <p:spPr>
          <a:xfrm>
            <a:off x="2156822" y="2114589"/>
            <a:ext cx="2163267" cy="131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DFAE90-41E7-C04E-AC23-2D691B15B186}"/>
              </a:ext>
            </a:extLst>
          </p:cNvPr>
          <p:cNvCxnSpPr>
            <a:cxnSpLocks/>
          </p:cNvCxnSpPr>
          <p:nvPr/>
        </p:nvCxnSpPr>
        <p:spPr>
          <a:xfrm flipV="1">
            <a:off x="3955590" y="1804279"/>
            <a:ext cx="1085642" cy="484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2C5163-99FF-CB40-ADCB-6743167747B2}"/>
              </a:ext>
            </a:extLst>
          </p:cNvPr>
          <p:cNvSpPr/>
          <p:nvPr/>
        </p:nvSpPr>
        <p:spPr>
          <a:xfrm>
            <a:off x="3955590" y="1106447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Insertallrecord</a:t>
            </a:r>
            <a:r>
              <a:rPr lang="en-US" dirty="0"/>
              <a:t> (multiple </a:t>
            </a:r>
            <a:r>
              <a:rPr lang="en-US" dirty="0" err="1"/>
              <a:t>replicat</a:t>
            </a:r>
            <a:r>
              <a:rPr lang="en-US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7FC2B0-8271-4246-BE0C-67388141E24F}"/>
              </a:ext>
            </a:extLst>
          </p:cNvPr>
          <p:cNvCxnSpPr>
            <a:cxnSpLocks/>
          </p:cNvCxnSpPr>
          <p:nvPr/>
        </p:nvCxnSpPr>
        <p:spPr>
          <a:xfrm>
            <a:off x="3975196" y="3239719"/>
            <a:ext cx="1082047" cy="40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9F2139-80B6-E24D-8704-06266686B98D}"/>
              </a:ext>
            </a:extLst>
          </p:cNvPr>
          <p:cNvSpPr/>
          <p:nvPr/>
        </p:nvSpPr>
        <p:spPr>
          <a:xfrm>
            <a:off x="4640179" y="3672452"/>
            <a:ext cx="2911642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for Bulk replication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2DA505-BF5E-5E4C-BD1B-8DDD993FEDA3}"/>
              </a:ext>
            </a:extLst>
          </p:cNvPr>
          <p:cNvCxnSpPr>
            <a:cxnSpLocks/>
          </p:cNvCxnSpPr>
          <p:nvPr/>
        </p:nvCxnSpPr>
        <p:spPr>
          <a:xfrm>
            <a:off x="1070811" y="1785947"/>
            <a:ext cx="1198277" cy="67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DA76F15-EE62-FA41-B366-730B9EE75D68}"/>
              </a:ext>
            </a:extLst>
          </p:cNvPr>
          <p:cNvSpPr/>
          <p:nvPr/>
        </p:nvSpPr>
        <p:spPr>
          <a:xfrm>
            <a:off x="72563" y="1078949"/>
            <a:ext cx="2743200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Tools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E97D73-9EB7-0642-96AF-64D300264FF6}"/>
              </a:ext>
            </a:extLst>
          </p:cNvPr>
          <p:cNvCxnSpPr>
            <a:cxnSpLocks/>
          </p:cNvCxnSpPr>
          <p:nvPr/>
        </p:nvCxnSpPr>
        <p:spPr>
          <a:xfrm flipV="1">
            <a:off x="1301593" y="3278638"/>
            <a:ext cx="1316034" cy="65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E5E0FD1-57A6-C040-BAD0-2E865D1F2889}"/>
              </a:ext>
            </a:extLst>
          </p:cNvPr>
          <p:cNvSpPr/>
          <p:nvPr/>
        </p:nvSpPr>
        <p:spPr>
          <a:xfrm>
            <a:off x="72563" y="3934326"/>
            <a:ext cx="2743200" cy="6978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Integration</a:t>
            </a:r>
          </a:p>
        </p:txBody>
      </p:sp>
    </p:spTree>
    <p:extLst>
      <p:ext uri="{BB962C8B-B14F-4D97-AF65-F5344CB8AC3E}">
        <p14:creationId xmlns:p14="http://schemas.microsoft.com/office/powerpoint/2010/main" val="586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EAD6-2066-A848-BC47-2FD3D2AC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IAM Integration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FFE177-9DCC-1D49-8043-C0033EEF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741"/>
            <a:ext cx="10515600" cy="4285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29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 err="1"/>
              <a:t>Advantages</a:t>
            </a:r>
            <a:endParaRPr lang="nb-NO" sz="3200" dirty="0"/>
          </a:p>
        </p:txBody>
      </p:sp>
      <p:sp>
        <p:nvSpPr>
          <p:cNvPr id="5" name="Google Shape;486;gd8244f5965_0_0">
            <a:extLst>
              <a:ext uri="{FF2B5EF4-FFF2-40B4-BE49-F238E27FC236}">
                <a16:creationId xmlns:a16="http://schemas.microsoft.com/office/drawing/2014/main" id="{D31D8B80-CDE2-BA42-B05D-211465EC3201}"/>
              </a:ext>
            </a:extLst>
          </p:cNvPr>
          <p:cNvSpPr txBox="1">
            <a:spLocks/>
          </p:cNvSpPr>
          <p:nvPr/>
        </p:nvSpPr>
        <p:spPr>
          <a:xfrm>
            <a:off x="839788" y="1804279"/>
            <a:ext cx="4797337" cy="36845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IN" sz="2400" dirty="0"/>
          </a:p>
        </p:txBody>
      </p:sp>
      <p:sp>
        <p:nvSpPr>
          <p:cNvPr id="8" name="Google Shape;486;gd8244f5965_0_0">
            <a:extLst>
              <a:ext uri="{FF2B5EF4-FFF2-40B4-BE49-F238E27FC236}">
                <a16:creationId xmlns:a16="http://schemas.microsoft.com/office/drawing/2014/main" id="{592169DC-7EB4-C645-B6DB-BD1F65422176}"/>
              </a:ext>
            </a:extLst>
          </p:cNvPr>
          <p:cNvSpPr txBox="1">
            <a:spLocks/>
          </p:cNvSpPr>
          <p:nvPr/>
        </p:nvSpPr>
        <p:spPr>
          <a:xfrm>
            <a:off x="509302" y="1690687"/>
            <a:ext cx="3816118" cy="334364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OCI </a:t>
            </a:r>
            <a:r>
              <a:rPr lang="en-IN" sz="2400" dirty="0" err="1">
                <a:solidFill>
                  <a:srgbClr val="00FF97"/>
                </a:solidFill>
              </a:rPr>
              <a:t>GoldenGate</a:t>
            </a:r>
            <a:r>
              <a:rPr lang="en-IN" sz="2400" dirty="0">
                <a:solidFill>
                  <a:srgbClr val="00FF97"/>
                </a:solidFill>
              </a:rPr>
              <a:t> Bigdata is fully  managed by Oracle.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Uses Oracle </a:t>
            </a:r>
            <a:r>
              <a:rPr lang="en-IN" sz="2400" dirty="0" err="1">
                <a:solidFill>
                  <a:srgbClr val="00FF97"/>
                </a:solidFill>
              </a:rPr>
              <a:t>Xstream</a:t>
            </a:r>
            <a:r>
              <a:rPr lang="en-IN" sz="2400" dirty="0">
                <a:solidFill>
                  <a:srgbClr val="00FF97"/>
                </a:solidFill>
              </a:rPr>
              <a:t> API to capture data from Oracle Database.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IAM Integration.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Multi-cloud support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Simpler with Microservice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Better Performance</a:t>
            </a:r>
          </a:p>
          <a:p>
            <a:pPr>
              <a:buClrTx/>
            </a:pPr>
            <a:r>
              <a:rPr lang="en-IN" sz="2400" dirty="0">
                <a:solidFill>
                  <a:srgbClr val="00FF97"/>
                </a:solidFill>
              </a:rPr>
              <a:t>More Reliable</a:t>
            </a:r>
          </a:p>
          <a:p>
            <a:pPr marL="0" indent="0">
              <a:buClrTx/>
              <a:buNone/>
            </a:pP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57F19-2399-574C-BB96-0EA89EFC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20" y="1548417"/>
            <a:ext cx="7801781" cy="43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4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39CF9-B809-C84A-9ED2-06BB77685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143" y="2939271"/>
            <a:ext cx="4833257" cy="2697855"/>
          </a:xfrm>
        </p:spPr>
        <p:txBody>
          <a:bodyPr>
            <a:normAutofit/>
          </a:bodyPr>
          <a:lstStyle/>
          <a:p>
            <a:r>
              <a:rPr lang="en-US" dirty="0"/>
              <a:t>Vinay Tukaram </a:t>
            </a:r>
            <a:r>
              <a:rPr lang="en-US" dirty="0" err="1"/>
              <a:t>Adivarekar</a:t>
            </a:r>
            <a:r>
              <a:rPr lang="en-US" dirty="0"/>
              <a:t>.</a:t>
            </a:r>
          </a:p>
          <a:p>
            <a:r>
              <a:rPr lang="en-US" dirty="0"/>
              <a:t>Senior Database Consultant at </a:t>
            </a:r>
            <a:r>
              <a:rPr lang="en-US" dirty="0" err="1"/>
              <a:t>Cegal</a:t>
            </a:r>
            <a:r>
              <a:rPr lang="en-US" dirty="0"/>
              <a:t>. </a:t>
            </a:r>
          </a:p>
          <a:p>
            <a:r>
              <a:rPr lang="en-US" dirty="0"/>
              <a:t>More than 14 years of experience in various domains such as Banking, Energy, Finance, Shipping, Automobiles and Retail where working with managing infrastructure, security, cloud and cloud migration project.</a:t>
            </a:r>
          </a:p>
          <a:p>
            <a:r>
              <a:rPr lang="en-US" dirty="0"/>
              <a:t>More than 7 years of experience in Oracle Goldengate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B02EB-8199-BE49-ABCA-94A10E69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2" y="687434"/>
            <a:ext cx="1920241" cy="1726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60C89-BE2C-2347-9541-392F05B8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67" y="687434"/>
            <a:ext cx="1920241" cy="1887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27B212-C40A-3E40-B706-B0F3B7C9892C}"/>
              </a:ext>
            </a:extLst>
          </p:cNvPr>
          <p:cNvSpPr txBox="1">
            <a:spLocks/>
          </p:cNvSpPr>
          <p:nvPr/>
        </p:nvSpPr>
        <p:spPr>
          <a:xfrm>
            <a:off x="6249902" y="2939270"/>
            <a:ext cx="4833257" cy="269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dirty="0"/>
              <a:t>Jon </a:t>
            </a:r>
            <a:r>
              <a:rPr lang="en-IN" dirty="0" err="1"/>
              <a:t>Petter</a:t>
            </a:r>
            <a:r>
              <a:rPr lang="en-IN" dirty="0"/>
              <a:t> </a:t>
            </a:r>
            <a:r>
              <a:rPr lang="en-IN"/>
              <a:t>Hjulstad</a:t>
            </a:r>
            <a:endParaRPr lang="en-IN" dirty="0"/>
          </a:p>
          <a:p>
            <a:pPr>
              <a:buClrTx/>
            </a:pPr>
            <a:r>
              <a:rPr lang="en-IN" dirty="0"/>
              <a:t>Principal Tech Sales at </a:t>
            </a:r>
            <a:r>
              <a:rPr lang="en-IN" dirty="0" err="1"/>
              <a:t>Cegal</a:t>
            </a:r>
            <a:endParaRPr lang="en-IN" dirty="0"/>
          </a:p>
          <a:p>
            <a:pPr>
              <a:buClrTx/>
            </a:pPr>
            <a:r>
              <a:rPr lang="en-IN" dirty="0"/>
              <a:t>More than 27 year's experience with Oracle Database and Middleware, and recently involved in Oracle Cloud projects</a:t>
            </a:r>
            <a:r>
              <a:rPr lang="en-US" dirty="0"/>
              <a:t>.</a:t>
            </a:r>
          </a:p>
          <a:p>
            <a:pPr>
              <a:buClrTx/>
            </a:pPr>
            <a:r>
              <a:rPr lang="en-IN" dirty="0"/>
              <a:t>Alumni's: Ace Associate and OUGN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DDC9953-2D23-F845-9DA7-2810F8433990}"/>
              </a:ext>
            </a:extLst>
          </p:cNvPr>
          <p:cNvSpPr txBox="1">
            <a:spLocks/>
          </p:cNvSpPr>
          <p:nvPr/>
        </p:nvSpPr>
        <p:spPr>
          <a:xfrm>
            <a:off x="3664280" y="4626835"/>
            <a:ext cx="5456420" cy="132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</a:pPr>
            <a:r>
              <a:rPr lang="en-US" sz="2000" dirty="0">
                <a:hlinkClick r:id="rId2"/>
              </a:rPr>
              <a:t>vinay.tukaram.adivarekar@cegal.com</a:t>
            </a:r>
            <a:endParaRPr lang="en-US" sz="2000" dirty="0"/>
          </a:p>
          <a:p>
            <a:pPr algn="ctr">
              <a:buClrTx/>
              <a:buFontTx/>
            </a:pPr>
            <a:endParaRPr lang="en-US" sz="2000" dirty="0"/>
          </a:p>
          <a:p>
            <a:pPr algn="ctr">
              <a:buClrTx/>
              <a:buFontTx/>
            </a:pPr>
            <a:r>
              <a:rPr lang="en-US" sz="2000" dirty="0">
                <a:hlinkClick r:id="rId3"/>
              </a:rPr>
              <a:t>jon.petter.hjulstad@cegal.com</a:t>
            </a:r>
            <a:endParaRPr lang="en-US" sz="2000" dirty="0"/>
          </a:p>
          <a:p>
            <a:pPr>
              <a:buClrTx/>
              <a:buFontTx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D6D5EA-621F-F540-B456-94460204E633}"/>
              </a:ext>
            </a:extLst>
          </p:cNvPr>
          <p:cNvSpPr txBox="1">
            <a:spLocks/>
          </p:cNvSpPr>
          <p:nvPr/>
        </p:nvSpPr>
        <p:spPr>
          <a:xfrm>
            <a:off x="4510737" y="1466490"/>
            <a:ext cx="6048530" cy="1154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74044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>
            <a:extLst>
              <a:ext uri="{FF2B5EF4-FFF2-40B4-BE49-F238E27FC236}">
                <a16:creationId xmlns:a16="http://schemas.microsoft.com/office/drawing/2014/main" id="{121116BE-CD8C-DAD2-D181-65DEEE426DF8}"/>
              </a:ext>
            </a:extLst>
          </p:cNvPr>
          <p:cNvSpPr>
            <a:spLocks/>
          </p:cNvSpPr>
          <p:nvPr/>
        </p:nvSpPr>
        <p:spPr>
          <a:xfrm>
            <a:off x="1792792" y="2038258"/>
            <a:ext cx="1770339" cy="20828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 sz="130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9F73BE4-DD62-8CA4-21AA-CC749BA5655A}"/>
              </a:ext>
            </a:extLst>
          </p:cNvPr>
          <p:cNvSpPr>
            <a:spLocks/>
          </p:cNvSpPr>
          <p:nvPr/>
        </p:nvSpPr>
        <p:spPr>
          <a:xfrm>
            <a:off x="3707809" y="2037720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7B8F36A6-5C9D-93A9-7ED7-191EF7E0A673}"/>
              </a:ext>
            </a:extLst>
          </p:cNvPr>
          <p:cNvSpPr>
            <a:spLocks/>
          </p:cNvSpPr>
          <p:nvPr/>
        </p:nvSpPr>
        <p:spPr>
          <a:xfrm>
            <a:off x="5294129" y="2028588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604578E-77CC-932E-8D3A-B5CD36360A5E}"/>
              </a:ext>
            </a:extLst>
          </p:cNvPr>
          <p:cNvSpPr>
            <a:spLocks/>
          </p:cNvSpPr>
          <p:nvPr/>
        </p:nvSpPr>
        <p:spPr>
          <a:xfrm>
            <a:off x="7025127" y="2028588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ACED6DD4-0549-0067-451B-BD4B78E17913}"/>
              </a:ext>
            </a:extLst>
          </p:cNvPr>
          <p:cNvSpPr>
            <a:spLocks/>
          </p:cNvSpPr>
          <p:nvPr/>
        </p:nvSpPr>
        <p:spPr>
          <a:xfrm>
            <a:off x="9380333" y="3205698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07F5647A-7DAE-2EF4-705E-4FFA991AD8F2}"/>
              </a:ext>
            </a:extLst>
          </p:cNvPr>
          <p:cNvSpPr>
            <a:spLocks/>
          </p:cNvSpPr>
          <p:nvPr/>
        </p:nvSpPr>
        <p:spPr>
          <a:xfrm>
            <a:off x="9380333" y="3831622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82C01EA-20CF-E428-9B62-7A3782A4B2E5}"/>
              </a:ext>
            </a:extLst>
          </p:cNvPr>
          <p:cNvSpPr>
            <a:spLocks/>
          </p:cNvSpPr>
          <p:nvPr/>
        </p:nvSpPr>
        <p:spPr>
          <a:xfrm>
            <a:off x="9380333" y="4667800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DDE7F66D-325B-5340-5CBA-99F5E425F663}"/>
              </a:ext>
            </a:extLst>
          </p:cNvPr>
          <p:cNvSpPr>
            <a:spLocks/>
          </p:cNvSpPr>
          <p:nvPr/>
        </p:nvSpPr>
        <p:spPr>
          <a:xfrm>
            <a:off x="9380865" y="5412001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7806BA0A-7FE6-554C-CBCE-4AEB8B816514}"/>
              </a:ext>
            </a:extLst>
          </p:cNvPr>
          <p:cNvSpPr>
            <a:spLocks/>
          </p:cNvSpPr>
          <p:nvPr/>
        </p:nvSpPr>
        <p:spPr>
          <a:xfrm rot="16200000">
            <a:off x="910408" y="2908914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5D118702-B3CB-6C7F-B304-8620C18951FE}"/>
              </a:ext>
            </a:extLst>
          </p:cNvPr>
          <p:cNvSpPr>
            <a:spLocks/>
          </p:cNvSpPr>
          <p:nvPr/>
        </p:nvSpPr>
        <p:spPr>
          <a:xfrm rot="16200000">
            <a:off x="910408" y="4666627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231FB0B6-1AB2-A572-5819-9DAB640978A0}"/>
              </a:ext>
            </a:extLst>
          </p:cNvPr>
          <p:cNvSpPr>
            <a:spLocks/>
          </p:cNvSpPr>
          <p:nvPr/>
        </p:nvSpPr>
        <p:spPr>
          <a:xfrm>
            <a:off x="2988511" y="5958659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4" name="Plassholder for innhold 13">
            <a:extLst>
              <a:ext uri="{FF2B5EF4-FFF2-40B4-BE49-F238E27FC236}">
                <a16:creationId xmlns:a16="http://schemas.microsoft.com/office/drawing/2014/main" id="{2DC268BF-DE4A-D4E4-ED42-D6E1C1C05E1C}"/>
              </a:ext>
            </a:extLst>
          </p:cNvPr>
          <p:cNvSpPr>
            <a:spLocks/>
          </p:cNvSpPr>
          <p:nvPr/>
        </p:nvSpPr>
        <p:spPr>
          <a:xfrm>
            <a:off x="7025127" y="5967792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lang="en-US"/>
          </a:p>
        </p:txBody>
      </p:sp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D170B5CB-0FEB-1923-79AF-E255A8F5E7DF}"/>
              </a:ext>
            </a:extLst>
          </p:cNvPr>
          <p:cNvSpPr>
            <a:spLocks/>
          </p:cNvSpPr>
          <p:nvPr/>
        </p:nvSpPr>
        <p:spPr>
          <a:xfrm>
            <a:off x="8888886" y="1825625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nb-NO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lang="nb-NO"/>
          </a:p>
        </p:txBody>
      </p:sp>
      <p:sp>
        <p:nvSpPr>
          <p:cNvPr id="16" name="Plassholder for innhold 15">
            <a:extLst>
              <a:ext uri="{FF2B5EF4-FFF2-40B4-BE49-F238E27FC236}">
                <a16:creationId xmlns:a16="http://schemas.microsoft.com/office/drawing/2014/main" id="{7C1867CB-FDEE-A468-B1C4-7FFD6BE7A21A}"/>
              </a:ext>
            </a:extLst>
          </p:cNvPr>
          <p:cNvSpPr>
            <a:spLocks/>
          </p:cNvSpPr>
          <p:nvPr/>
        </p:nvSpPr>
        <p:spPr>
          <a:xfrm>
            <a:off x="8888886" y="2116607"/>
            <a:ext cx="1336874" cy="20917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nb-NO" sz="1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lang="nb-N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1FE910-36D6-7049-9AD0-23133505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1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3845ABD-9D2A-B348-B985-9C2187EBD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" b="-1"/>
          <a:stretch/>
        </p:blipFill>
        <p:spPr bwMode="auto">
          <a:xfrm>
            <a:off x="0" y="-1"/>
            <a:ext cx="12192000" cy="68822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0274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BA5E3-08B3-B942-8610-F6114D33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6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7;p2">
            <a:extLst>
              <a:ext uri="{FF2B5EF4-FFF2-40B4-BE49-F238E27FC236}">
                <a16:creationId xmlns:a16="http://schemas.microsoft.com/office/drawing/2014/main" id="{9B882337-DCFB-1743-AA02-913CBA1F3C09}"/>
              </a:ext>
            </a:extLst>
          </p:cNvPr>
          <p:cNvSpPr txBox="1">
            <a:spLocks/>
          </p:cNvSpPr>
          <p:nvPr/>
        </p:nvSpPr>
        <p:spPr>
          <a:xfrm>
            <a:off x="499993" y="372359"/>
            <a:ext cx="1965806" cy="66533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5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ea typeface="+mn-ea"/>
                <a:cs typeface="+mn-cs"/>
              </a:rPr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F2E9E-F593-6F42-9BFF-7F209F49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03" y="990134"/>
            <a:ext cx="7400695" cy="4877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C28E2-E416-1446-AC39-2B6F278C2B08}"/>
              </a:ext>
            </a:extLst>
          </p:cNvPr>
          <p:cNvSpPr txBox="1"/>
          <p:nvPr/>
        </p:nvSpPr>
        <p:spPr>
          <a:xfrm>
            <a:off x="568956" y="1286838"/>
            <a:ext cx="6096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Introduction</a:t>
            </a:r>
          </a:p>
          <a:p>
            <a: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Goldengate Bigdata</a:t>
            </a:r>
            <a:b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</a:br>
            <a: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Snowflake</a:t>
            </a:r>
            <a:b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</a:br>
            <a: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Business case</a:t>
            </a:r>
            <a:b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</a:br>
            <a: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Challenges</a:t>
            </a:r>
          </a:p>
          <a:p>
            <a:r>
              <a:rPr lang="en-IN" sz="2600" dirty="0">
                <a:solidFill>
                  <a:srgbClr val="00FF97"/>
                </a:solidFill>
                <a:latin typeface="+mn-lt"/>
                <a:cs typeface="Arial" panose="020B060402020202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8371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 err="1"/>
              <a:t>Introduction</a:t>
            </a:r>
            <a:endParaRPr lang="nb-NO" sz="3200" dirty="0"/>
          </a:p>
        </p:txBody>
      </p:sp>
      <p:sp>
        <p:nvSpPr>
          <p:cNvPr id="3" name="Google Shape;486;gd8244f5965_0_0">
            <a:extLst>
              <a:ext uri="{FF2B5EF4-FFF2-40B4-BE49-F238E27FC236}">
                <a16:creationId xmlns:a16="http://schemas.microsoft.com/office/drawing/2014/main" id="{6C15FB30-6A3E-C141-AEEF-5605933E9281}"/>
              </a:ext>
            </a:extLst>
          </p:cNvPr>
          <p:cNvSpPr txBox="1">
            <a:spLocks/>
          </p:cNvSpPr>
          <p:nvPr/>
        </p:nvSpPr>
        <p:spPr>
          <a:xfrm>
            <a:off x="839788" y="2021748"/>
            <a:ext cx="3485379" cy="36845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ClrTx/>
            </a:pPr>
            <a:r>
              <a:rPr lang="en-IN" sz="2200" dirty="0" err="1">
                <a:solidFill>
                  <a:srgbClr val="00FF97"/>
                </a:solidFill>
              </a:rPr>
              <a:t>GoldenGate</a:t>
            </a:r>
            <a:r>
              <a:rPr lang="en-IN" sz="2200" dirty="0">
                <a:solidFill>
                  <a:srgbClr val="00FF97"/>
                </a:solidFill>
              </a:rPr>
              <a:t>, replication and data-integration software developed by </a:t>
            </a:r>
            <a:r>
              <a:rPr lang="en-IN" sz="2200" dirty="0" err="1">
                <a:solidFill>
                  <a:srgbClr val="00FF97"/>
                </a:solidFill>
              </a:rPr>
              <a:t>GoldenGate</a:t>
            </a:r>
            <a:r>
              <a:rPr lang="en-IN" sz="2200" dirty="0">
                <a:solidFill>
                  <a:srgbClr val="00FF97"/>
                </a:solidFill>
              </a:rPr>
              <a:t> Software</a:t>
            </a:r>
          </a:p>
          <a:p>
            <a:pPr>
              <a:lnSpc>
                <a:spcPct val="70000"/>
              </a:lnSpc>
              <a:buClrTx/>
            </a:pPr>
            <a:r>
              <a:rPr lang="en-IN" sz="2200" dirty="0" err="1">
                <a:solidFill>
                  <a:srgbClr val="00FF97"/>
                </a:solidFill>
              </a:rPr>
              <a:t>GoldenGate</a:t>
            </a:r>
            <a:r>
              <a:rPr lang="en-IN" sz="2200" dirty="0">
                <a:solidFill>
                  <a:srgbClr val="00FF97"/>
                </a:solidFill>
              </a:rPr>
              <a:t> company was founded in 1995 in San Francisco by Eric Fish and Todd Davidson.</a:t>
            </a:r>
          </a:p>
          <a:p>
            <a:pPr>
              <a:lnSpc>
                <a:spcPct val="70000"/>
              </a:lnSpc>
              <a:buClrTx/>
            </a:pPr>
            <a:r>
              <a:rPr lang="en-IN" sz="2200" dirty="0">
                <a:solidFill>
                  <a:srgbClr val="00FF97"/>
                </a:solidFill>
              </a:rPr>
              <a:t>Oracle Acquired </a:t>
            </a:r>
            <a:r>
              <a:rPr lang="en-IN" sz="2200" dirty="0" err="1">
                <a:solidFill>
                  <a:srgbClr val="00FF97"/>
                </a:solidFill>
              </a:rPr>
              <a:t>GoldenGate</a:t>
            </a:r>
            <a:r>
              <a:rPr lang="en-IN" sz="2200" dirty="0">
                <a:solidFill>
                  <a:srgbClr val="00FF97"/>
                </a:solidFill>
              </a:rPr>
              <a:t> in 2009.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8BD4-2092-1D41-90B1-15F798A8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02" y="2140299"/>
            <a:ext cx="7297356" cy="3343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583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/>
              <a:t>Connector </a:t>
            </a:r>
            <a:r>
              <a:rPr lang="nb-NO" sz="3200" dirty="0" err="1"/>
              <a:t>Ecosystem</a:t>
            </a:r>
            <a:endParaRPr lang="nb-NO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22135-6415-3441-85AB-6A341253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5" y="1389974"/>
            <a:ext cx="11265723" cy="4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747321" y="27128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sz="3200" dirty="0" err="1"/>
              <a:t>GoldenGate</a:t>
            </a:r>
            <a:r>
              <a:rPr lang="nb-NO" sz="3200" dirty="0"/>
              <a:t> </a:t>
            </a:r>
            <a:r>
              <a:rPr lang="nb-NO" sz="3200" dirty="0" err="1"/>
              <a:t>Bigdata</a:t>
            </a:r>
            <a:endParaRPr lang="nb-NO" sz="3200" dirty="0"/>
          </a:p>
        </p:txBody>
      </p:sp>
      <p:sp>
        <p:nvSpPr>
          <p:cNvPr id="3" name="Google Shape;486;gd8244f5965_0_0">
            <a:extLst>
              <a:ext uri="{FF2B5EF4-FFF2-40B4-BE49-F238E27FC236}">
                <a16:creationId xmlns:a16="http://schemas.microsoft.com/office/drawing/2014/main" id="{6C15FB30-6A3E-C141-AEEF-5605933E9281}"/>
              </a:ext>
            </a:extLst>
          </p:cNvPr>
          <p:cNvSpPr txBox="1">
            <a:spLocks/>
          </p:cNvSpPr>
          <p:nvPr/>
        </p:nvSpPr>
        <p:spPr>
          <a:xfrm>
            <a:off x="839788" y="2021748"/>
            <a:ext cx="10646720" cy="384479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84712-6409-7E48-A98A-BAC641A3C796}"/>
              </a:ext>
            </a:extLst>
          </p:cNvPr>
          <p:cNvSpPr txBox="1"/>
          <p:nvPr/>
        </p:nvSpPr>
        <p:spPr>
          <a:xfrm>
            <a:off x="346629" y="1596848"/>
            <a:ext cx="3855501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FF97"/>
                </a:solidFill>
                <a:latin typeface="Söhne"/>
                <a:ea typeface="+mn-ea"/>
                <a:cs typeface="+mn-cs"/>
              </a:rPr>
              <a:t>Captures real-time data from Bigdata system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FF97"/>
                </a:solidFill>
                <a:latin typeface="Söhne"/>
                <a:ea typeface="+mn-ea"/>
                <a:cs typeface="+mn-cs"/>
              </a:rPr>
              <a:t>Streams real-time changed data into Big Data systems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FF97"/>
                </a:solidFill>
                <a:latin typeface="Söhne"/>
                <a:ea typeface="+mn-ea"/>
                <a:cs typeface="+mn-cs"/>
              </a:rPr>
              <a:t>Automatic data transformation from row-oriented data format to nested or columnar data or compressed formats such as XML, JSON, Avro, Parquet, ORC etc.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825B96-80D4-1A41-82C3-4A252AC3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99" y="1343532"/>
            <a:ext cx="7363146" cy="48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3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heme/theme1.xml><?xml version="1.0" encoding="utf-8"?>
<a:theme xmlns:a="http://schemas.openxmlformats.org/drawingml/2006/main" name="Cegal black - primary">
  <a:themeElements>
    <a:clrScheme name="Cegal for black ppt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121921"/>
      </a:accent2>
      <a:accent3>
        <a:srgbClr val="FFFFFF"/>
      </a:accent3>
      <a:accent4>
        <a:srgbClr val="19B4E6"/>
      </a:accent4>
      <a:accent5>
        <a:srgbClr val="F42A43"/>
      </a:accent5>
      <a:accent6>
        <a:srgbClr val="00FF97"/>
      </a:accent6>
      <a:hlink>
        <a:srgbClr val="FFFFFF"/>
      </a:hlink>
      <a:folHlink>
        <a:srgbClr val="00FF8B"/>
      </a:folHlink>
    </a:clrScheme>
    <a:fontScheme name="Cegal">
      <a:majorFont>
        <a:latin typeface="Inter ExtraBold"/>
        <a:ea typeface=""/>
        <a:cs typeface=""/>
      </a:majorFont>
      <a:minorFont>
        <a:latin typeface="Kar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100" dirty="0" err="1" smtClean="0">
            <a:solidFill>
              <a:schemeClr val="bg1"/>
            </a:solidFill>
            <a:latin typeface="Karla Medium" panose="020B0004030503030003" pitchFamily="34" charset="0"/>
            <a:ea typeface="Inter Medium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gal Presentation Template" id="{78066466-905B-4C56-BA3F-D0E426D4BBCA}" vid="{1317EB8B-15C2-4350-AE7F-3765CD4F4CCD}"/>
    </a:ext>
  </a:extLst>
</a:theme>
</file>

<file path=ppt/theme/theme2.xml><?xml version="1.0" encoding="utf-8"?>
<a:theme xmlns:a="http://schemas.openxmlformats.org/drawingml/2006/main" name="Cegal template White">
  <a:themeElements>
    <a:clrScheme name="Cegal for white ppt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121921"/>
      </a:accent2>
      <a:accent3>
        <a:srgbClr val="FFFFFF"/>
      </a:accent3>
      <a:accent4>
        <a:srgbClr val="00759B"/>
      </a:accent4>
      <a:accent5>
        <a:srgbClr val="C22134"/>
      </a:accent5>
      <a:accent6>
        <a:srgbClr val="42A67E"/>
      </a:accent6>
      <a:hlink>
        <a:srgbClr val="00FF8B"/>
      </a:hlink>
      <a:folHlink>
        <a:srgbClr val="FFFFFF"/>
      </a:folHlink>
    </a:clrScheme>
    <a:fontScheme name="Cegal">
      <a:majorFont>
        <a:latin typeface="Inter ExtraBold"/>
        <a:ea typeface=""/>
        <a:cs typeface=""/>
      </a:majorFont>
      <a:minorFont>
        <a:latin typeface="Kar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gal Presentation Template" id="{78066466-905B-4C56-BA3F-D0E426D4BBCA}" vid="{A7934F59-72A4-461E-8D23-E4FA1229D1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9" ma:contentTypeDescription="Create a new document." ma:contentTypeScope="" ma:versionID="77ab7129b4fd5363520c4c376c32f010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dbc0a037e592cd1fbb204cbd0a105d36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91b3c86-4318-4084-80bd-d46a7bf048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  <lcf76f155ced4ddcb4097134ff3c332f xmlns="53379376-2220-4010-83a3-5a605de44d5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48DFA5E-1A71-4966-87DC-2F0EA880E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05F402-184C-4518-911A-0506F98E2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6598BD-12BC-4BB8-9FEC-1A0B55E1CAE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465cf9bc-c054-43e9-b131-347de4a77dee"/>
    <ds:schemaRef ds:uri="http://purl.org/dc/elements/1.1/"/>
    <ds:schemaRef ds:uri="766a0c4b-8384-4fc4-a1c3-9d01aa878c08"/>
    <ds:schemaRef ds:uri="53379376-2220-4010-83a3-5a605de44d58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81dc903-132b-45c0-ae7b-4a001ca48e64}" enabled="1" method="Privileged" siteId="{e0ef37b5-3c94-4d42-8e5d-20992b7ea1c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Cegal black - primary</Template>
  <TotalTime>28121</TotalTime>
  <Words>724</Words>
  <Application>Microsoft Office PowerPoint</Application>
  <PresentationFormat>Widescreen</PresentationFormat>
  <Paragraphs>156</Paragraphs>
  <Slides>20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15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20</vt:i4>
      </vt:variant>
    </vt:vector>
  </HeadingPairs>
  <TitlesOfParts>
    <vt:vector size="37" baseType="lpstr">
      <vt:lpstr>Inter</vt:lpstr>
      <vt:lpstr>Oracle Sans</vt:lpstr>
      <vt:lpstr>Open Sans</vt:lpstr>
      <vt:lpstr>Oracle Sans Tab</vt:lpstr>
      <vt:lpstr>Open Sans Light</vt:lpstr>
      <vt:lpstr>Arial</vt:lpstr>
      <vt:lpstr>Karla Medium</vt:lpstr>
      <vt:lpstr>Courier New</vt:lpstr>
      <vt:lpstr>Helvetica Neue</vt:lpstr>
      <vt:lpstr>Inter ExtraBold</vt:lpstr>
      <vt:lpstr>Open Sans SemiBold</vt:lpstr>
      <vt:lpstr>Söhne</vt:lpstr>
      <vt:lpstr>Open Sans ExtraBold</vt:lpstr>
      <vt:lpstr>Calibri</vt:lpstr>
      <vt:lpstr>Karla</vt:lpstr>
      <vt:lpstr>Cegal black - primary</vt:lpstr>
      <vt:lpstr>Cegal template White</vt:lpstr>
      <vt:lpstr>Oracle Goldengate Bigdata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GoldenGate Replication to Snowflake</vt:lpstr>
      <vt:lpstr>GoldenGate Staging for Snowflake</vt:lpstr>
      <vt:lpstr>GoldenGate Staging for Snowflake</vt:lpstr>
      <vt:lpstr>PowerPoint-presentasjon</vt:lpstr>
      <vt:lpstr>PowerPoint-presentasjon</vt:lpstr>
      <vt:lpstr>PowerPoint-presentasjon</vt:lpstr>
      <vt:lpstr>IAM Integration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Goldengate Bigdata </dc:title>
  <dc:creator>Vinay Tukaram Adivarekar</dc:creator>
  <cp:lastModifiedBy>Vinay Tukaram Adivarekar</cp:lastModifiedBy>
  <cp:revision>28</cp:revision>
  <dcterms:created xsi:type="dcterms:W3CDTF">2024-02-19T13:08:01Z</dcterms:created>
  <dcterms:modified xsi:type="dcterms:W3CDTF">2024-10-24T12:17:31Z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MediaServiceImageTags">
    <vt:lpwstr/>
  </property>
  <property fmtid="{D5CDD505-2E9C-101B-9397-08002B2CF9AE}" pid="4" name="Information classification">
    <vt:lpwstr>1;#Internal Company|cd7575b6-5238-42f3-8f5b-af875114b988</vt:lpwstr>
  </property>
  <property fmtid="{D5CDD505-2E9C-101B-9397-08002B2CF9AE}" pid="5" name="MSIP_Label_604121a6-36f3-4678-bd5a-1ffd39207b5b_Enabled">
    <vt:lpwstr>true</vt:lpwstr>
  </property>
  <property fmtid="{D5CDD505-2E9C-101B-9397-08002B2CF9AE}" pid="6" name="MSIP_Label_604121a6-36f3-4678-bd5a-1ffd39207b5b_SetDate">
    <vt:lpwstr>2024-10-24T12:17:25Z</vt:lpwstr>
  </property>
  <property fmtid="{D5CDD505-2E9C-101B-9397-08002B2CF9AE}" pid="7" name="MSIP_Label_604121a6-36f3-4678-bd5a-1ffd39207b5b_Method">
    <vt:lpwstr>Standard</vt:lpwstr>
  </property>
  <property fmtid="{D5CDD505-2E9C-101B-9397-08002B2CF9AE}" pid="8" name="MSIP_Label_604121a6-36f3-4678-bd5a-1ffd39207b5b_Name">
    <vt:lpwstr>604121a6-36f3-4678-bd5a-1ffd39207b5b</vt:lpwstr>
  </property>
  <property fmtid="{D5CDD505-2E9C-101B-9397-08002B2CF9AE}" pid="9" name="MSIP_Label_604121a6-36f3-4678-bd5a-1ffd39207b5b_SiteId">
    <vt:lpwstr>491e8cc4-2204-4312-8565-17f85046df01</vt:lpwstr>
  </property>
  <property fmtid="{D5CDD505-2E9C-101B-9397-08002B2CF9AE}" pid="10" name="MSIP_Label_604121a6-36f3-4678-bd5a-1ffd39207b5b_ActionId">
    <vt:lpwstr>9332424b-dc1b-43f7-a025-e397a279fe0a</vt:lpwstr>
  </property>
  <property fmtid="{D5CDD505-2E9C-101B-9397-08002B2CF9AE}" pid="11" name="MSIP_Label_604121a6-36f3-4678-bd5a-1ffd39207b5b_ContentBits">
    <vt:lpwstr>3</vt:lpwstr>
  </property>
</Properties>
</file>